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Override1.xml" ContentType="application/vnd.openxmlformats-officedocument.themeOverride+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805" r:id="rId4"/>
  </p:sldMasterIdLst>
  <p:notesMasterIdLst>
    <p:notesMasterId r:id="rId10"/>
  </p:notesMasterIdLst>
  <p:handoutMasterIdLst>
    <p:handoutMasterId r:id="rId11"/>
  </p:handoutMasterIdLst>
  <p:sldIdLst>
    <p:sldId id="268" r:id="rId5"/>
    <p:sldId id="266" r:id="rId6"/>
    <p:sldId id="269" r:id="rId7"/>
    <p:sldId id="270" r:id="rId8"/>
    <p:sldId id="261" r:id="rId9"/>
  </p:sldIdLst>
  <p:sldSz cx="9144000" cy="5143500" type="screen16x9"/>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24960468-F64D-42BF-9CA8-27A3CFFF9B2E}">
          <p14:sldIdLst>
            <p14:sldId id="268"/>
            <p14:sldId id="266"/>
            <p14:sldId id="269"/>
            <p14:sldId id="270"/>
            <p14:sldId id="261"/>
          </p14:sldIdLst>
        </p14:section>
      </p14:sectionLst>
    </p:ex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Stella Yao (姚冠伃)" initials="SY(" lastIdx="0" clrIdx="0">
    <p:extLst>
      <p:ext uri="{19B8F6BF-5375-455C-9EA6-DF929625EA0E}">
        <p15:presenceInfo xmlns:p15="http://schemas.microsoft.com/office/powerpoint/2012/main" userId="S-1-5-21-1711831044-1024940897-1435325219-175197"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39A1E"/>
    <a:srgbClr val="69BE28"/>
    <a:srgbClr val="D71F85"/>
    <a:srgbClr val="FFCA05"/>
    <a:srgbClr val="1717A3"/>
    <a:srgbClr val="036639"/>
    <a:srgbClr val="00A1DE"/>
    <a:srgbClr val="FFFFFF"/>
    <a:srgbClr val="002C62"/>
    <a:srgbClr val="35373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014" autoAdjust="0"/>
    <p:restoredTop sz="95232" autoAdjust="0"/>
  </p:normalViewPr>
  <p:slideViewPr>
    <p:cSldViewPr snapToGrid="0" snapToObjects="1" showGuides="1">
      <p:cViewPr varScale="1">
        <p:scale>
          <a:sx n="162" d="100"/>
          <a:sy n="162" d="100"/>
        </p:scale>
        <p:origin x="370" y="110"/>
      </p:cViewPr>
      <p:guideLst/>
    </p:cSldViewPr>
  </p:slideViewPr>
  <p:outlineViewPr>
    <p:cViewPr>
      <p:scale>
        <a:sx n="33" d="100"/>
        <a:sy n="33" d="100"/>
      </p:scale>
      <p:origin x="0" y="0"/>
    </p:cViewPr>
  </p:outlineViewPr>
  <p:notesTextViewPr>
    <p:cViewPr>
      <p:scale>
        <a:sx n="1" d="1"/>
        <a:sy n="1" d="1"/>
      </p:scale>
      <p:origin x="0" y="0"/>
    </p:cViewPr>
  </p:notesTextViewPr>
  <p:sorterViewPr>
    <p:cViewPr varScale="1">
      <p:scale>
        <a:sx n="1" d="1"/>
        <a:sy n="1" d="1"/>
      </p:scale>
      <p:origin x="0" y="-1123"/>
    </p:cViewPr>
  </p:sorterViewPr>
  <p:notesViewPr>
    <p:cSldViewPr snapToGrid="0" snapToObjects="1" showGuides="1">
      <p:cViewPr varScale="1">
        <p:scale>
          <a:sx n="83" d="100"/>
          <a:sy n="83" d="100"/>
        </p:scale>
        <p:origin x="3132" y="78"/>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presProps" Target="presProp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commentAuthors" Target="commentAuthors.xml"/><Relationship Id="rId2" Type="http://schemas.openxmlformats.org/officeDocument/2006/relationships/customXml" Target="../customXml/item2.xml"/><Relationship Id="rId16"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handoutMaster" Target="handoutMasters/handoutMaster1.xml"/><Relationship Id="rId5" Type="http://schemas.openxmlformats.org/officeDocument/2006/relationships/slide" Target="slides/slide1.xml"/><Relationship Id="rId15" Type="http://schemas.openxmlformats.org/officeDocument/2006/relationships/theme" Target="theme/theme1.xml"/><Relationship Id="rId10"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頁首版面配置區 1">
            <a:extLst>
              <a:ext uri="{FF2B5EF4-FFF2-40B4-BE49-F238E27FC236}">
                <a16:creationId xmlns:a16="http://schemas.microsoft.com/office/drawing/2014/main" id="{E133BF5F-174E-40A4-9866-37369B60B469}"/>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TW" altLang="en-US"/>
          </a:p>
        </p:txBody>
      </p:sp>
      <p:sp>
        <p:nvSpPr>
          <p:cNvPr id="3" name="日期版面配置區 2">
            <a:extLst>
              <a:ext uri="{FF2B5EF4-FFF2-40B4-BE49-F238E27FC236}">
                <a16:creationId xmlns:a16="http://schemas.microsoft.com/office/drawing/2014/main" id="{9B48160D-002A-4C38-B685-9D01781CDFCD}"/>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81C3437A-2548-46BD-BA5A-B2CEE9B60B79}" type="datetimeFigureOut">
              <a:rPr lang="zh-TW" altLang="en-US" smtClean="0"/>
              <a:t>2023/12/6</a:t>
            </a:fld>
            <a:endParaRPr lang="zh-TW" altLang="en-US"/>
          </a:p>
        </p:txBody>
      </p:sp>
      <p:sp>
        <p:nvSpPr>
          <p:cNvPr id="4" name="頁尾版面配置區 3">
            <a:extLst>
              <a:ext uri="{FF2B5EF4-FFF2-40B4-BE49-F238E27FC236}">
                <a16:creationId xmlns:a16="http://schemas.microsoft.com/office/drawing/2014/main" id="{56C9DBB5-AEAC-42FF-B31A-63350E0F6F9F}"/>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TW" altLang="en-US"/>
          </a:p>
        </p:txBody>
      </p:sp>
      <p:sp>
        <p:nvSpPr>
          <p:cNvPr id="5" name="投影片編號版面配置區 4">
            <a:extLst>
              <a:ext uri="{FF2B5EF4-FFF2-40B4-BE49-F238E27FC236}">
                <a16:creationId xmlns:a16="http://schemas.microsoft.com/office/drawing/2014/main" id="{BB254148-141F-4002-9FE0-E42D865965FB}"/>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7557ED40-27C7-4C17-9AA3-9A8BEF720B9E}" type="slidenum">
              <a:rPr lang="zh-TW" altLang="en-US" smtClean="0"/>
              <a:t>‹#›</a:t>
            </a:fld>
            <a:endParaRPr lang="zh-TW" altLang="en-US"/>
          </a:p>
        </p:txBody>
      </p:sp>
    </p:spTree>
    <p:extLst>
      <p:ext uri="{BB962C8B-B14F-4D97-AF65-F5344CB8AC3E}">
        <p14:creationId xmlns:p14="http://schemas.microsoft.com/office/powerpoint/2010/main" val="384918515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13E4A5B-860F-48A8-8317-191E0EF4C33B}" type="datetimeFigureOut">
              <a:rPr lang="en-GB" smtClean="0"/>
              <a:pPr/>
              <a:t>06/12/2023</a:t>
            </a:fld>
            <a:endParaRPr lang="en-GB"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D0ABA6D-F0DA-4F85-A720-04754C301D6D}" type="slidenum">
              <a:rPr lang="en-GB" smtClean="0"/>
              <a:pPr/>
              <a:t>‹#›</a:t>
            </a:fld>
            <a:endParaRPr lang="en-GB" dirty="0"/>
          </a:p>
        </p:txBody>
      </p:sp>
    </p:spTree>
    <p:extLst>
      <p:ext uri="{BB962C8B-B14F-4D97-AF65-F5344CB8AC3E}">
        <p14:creationId xmlns:p14="http://schemas.microsoft.com/office/powerpoint/2010/main" val="108823741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Pr>
        <a:solidFill>
          <a:schemeClr val="bg1">
            <a:lumMod val="20000"/>
            <a:lumOff val="80000"/>
          </a:schemeClr>
        </a:solidFill>
        <a:effectLst/>
      </p:bgPr>
    </p:bg>
    <p:spTree>
      <p:nvGrpSpPr>
        <p:cNvPr id="1" name=""/>
        <p:cNvGrpSpPr/>
        <p:nvPr/>
      </p:nvGrpSpPr>
      <p:grpSpPr>
        <a:xfrm>
          <a:off x="0" y="0"/>
          <a:ext cx="0" cy="0"/>
          <a:chOff x="0" y="0"/>
          <a:chExt cx="0" cy="0"/>
        </a:xfrm>
      </p:grpSpPr>
      <p:sp>
        <p:nvSpPr>
          <p:cNvPr id="4" name="文字方塊 3"/>
          <p:cNvSpPr txBox="1"/>
          <p:nvPr userDrawn="1"/>
        </p:nvSpPr>
        <p:spPr>
          <a:xfrm>
            <a:off x="2382251" y="3048755"/>
            <a:ext cx="6545703" cy="885571"/>
          </a:xfrm>
          <a:prstGeom prst="rect">
            <a:avLst/>
          </a:prstGeom>
        </p:spPr>
        <p:txBody>
          <a:bodyPr wrap="square" lIns="0" tIns="0" rIns="0" bIns="0" rtlCol="0">
            <a:noAutofit/>
          </a:bodyPr>
          <a:lstStyle/>
          <a:p>
            <a:endParaRPr lang="zh-TW" altLang="en-US" dirty="0"/>
          </a:p>
        </p:txBody>
      </p:sp>
      <p:sp>
        <p:nvSpPr>
          <p:cNvPr id="12" name="文字版面配置區 20">
            <a:extLst>
              <a:ext uri="{FF2B5EF4-FFF2-40B4-BE49-F238E27FC236}">
                <a16:creationId xmlns:a16="http://schemas.microsoft.com/office/drawing/2014/main" id="{0878BF3B-8DAC-42C9-92B7-F9EC0BA19FCE}"/>
              </a:ext>
            </a:extLst>
          </p:cNvPr>
          <p:cNvSpPr>
            <a:spLocks noGrp="1"/>
          </p:cNvSpPr>
          <p:nvPr>
            <p:ph type="body" sz="quarter" idx="13" hasCustomPrompt="1"/>
          </p:nvPr>
        </p:nvSpPr>
        <p:spPr>
          <a:xfrm>
            <a:off x="973736" y="2093214"/>
            <a:ext cx="7238720" cy="640462"/>
          </a:xfrm>
          <a:prstGeom prst="rect">
            <a:avLst/>
          </a:prstGeom>
        </p:spPr>
        <p:txBody>
          <a:bodyPr/>
          <a:lstStyle>
            <a:lvl1pPr marL="0" marR="0" indent="0" algn="l" defTabSz="914400" rtl="0" eaLnBrk="1" fontAlgn="auto" latinLnBrk="0" hangingPunct="1">
              <a:lnSpc>
                <a:spcPct val="90000"/>
              </a:lnSpc>
              <a:spcBef>
                <a:spcPts val="1200"/>
              </a:spcBef>
              <a:spcAft>
                <a:spcPts val="0"/>
              </a:spcAft>
              <a:buClrTx/>
              <a:buSzTx/>
              <a:buFont typeface="Arial" panose="020B0604020202020204" pitchFamily="34" charset="0"/>
              <a:buNone/>
              <a:tabLst/>
              <a:defRPr sz="3200" b="1">
                <a:solidFill>
                  <a:schemeClr val="bg1"/>
                </a:solidFill>
                <a:latin typeface="Calibri" panose="020F0502020204030204" pitchFamily="34" charset="0"/>
                <a:ea typeface="Microsoft YaHei" panose="020B0503020204020204" pitchFamily="34" charset="-122"/>
              </a:defRPr>
            </a:lvl1pPr>
          </a:lstStyle>
          <a:p>
            <a:pPr marL="0" marR="0" lvl="0" indent="0" algn="l" defTabSz="914400" rtl="0" eaLnBrk="1" fontAlgn="auto" latinLnBrk="0" hangingPunct="1">
              <a:lnSpc>
                <a:spcPct val="90000"/>
              </a:lnSpc>
              <a:spcBef>
                <a:spcPts val="1200"/>
              </a:spcBef>
              <a:spcAft>
                <a:spcPts val="0"/>
              </a:spcAft>
              <a:buClrTx/>
              <a:buSzTx/>
              <a:buFont typeface="Arial" panose="020B0604020202020204" pitchFamily="34" charset="0"/>
              <a:buNone/>
              <a:tabLst/>
              <a:defRPr/>
            </a:pPr>
            <a:r>
              <a:rPr lang="fi-FI" altLang="zh-CN" dirty="0"/>
              <a:t>Title Calibri Bold 32</a:t>
            </a:r>
            <a:endParaRPr lang="zh-TW" altLang="en-US" dirty="0"/>
          </a:p>
        </p:txBody>
      </p:sp>
      <p:sp>
        <p:nvSpPr>
          <p:cNvPr id="14" name="文字版面配置區 20">
            <a:extLst>
              <a:ext uri="{FF2B5EF4-FFF2-40B4-BE49-F238E27FC236}">
                <a16:creationId xmlns:a16="http://schemas.microsoft.com/office/drawing/2014/main" id="{6EF1C5E5-F541-45A7-A09E-49564F6BBF0C}"/>
              </a:ext>
            </a:extLst>
          </p:cNvPr>
          <p:cNvSpPr>
            <a:spLocks noGrp="1"/>
          </p:cNvSpPr>
          <p:nvPr>
            <p:ph type="body" sz="quarter" idx="14" hasCustomPrompt="1"/>
          </p:nvPr>
        </p:nvSpPr>
        <p:spPr>
          <a:xfrm>
            <a:off x="973736" y="2733676"/>
            <a:ext cx="5615828" cy="640462"/>
          </a:xfrm>
          <a:prstGeom prst="rect">
            <a:avLst/>
          </a:prstGeom>
        </p:spPr>
        <p:txBody>
          <a:bodyPr/>
          <a:lstStyle>
            <a:lvl1pPr marL="0" marR="0" indent="0" algn="l" defTabSz="914400" rtl="0" eaLnBrk="1" fontAlgn="auto" latinLnBrk="0" hangingPunct="1">
              <a:lnSpc>
                <a:spcPct val="90000"/>
              </a:lnSpc>
              <a:spcBef>
                <a:spcPts val="1200"/>
              </a:spcBef>
              <a:spcAft>
                <a:spcPts val="0"/>
              </a:spcAft>
              <a:buClrTx/>
              <a:buSzTx/>
              <a:buFont typeface="Arial" panose="020B0604020202020204" pitchFamily="34" charset="0"/>
              <a:buNone/>
              <a:tabLst/>
              <a:defRPr sz="2000" b="1">
                <a:solidFill>
                  <a:schemeClr val="bg1"/>
                </a:solidFill>
                <a:latin typeface="Calibri" panose="020F0502020204030204" pitchFamily="34" charset="0"/>
                <a:ea typeface="Microsoft YaHei" panose="020B0503020204020204" pitchFamily="34" charset="-122"/>
              </a:defRPr>
            </a:lvl1pPr>
          </a:lstStyle>
          <a:p>
            <a:pPr marL="0" marR="0" lvl="0" indent="0" algn="l" defTabSz="914400" rtl="0" eaLnBrk="1" fontAlgn="auto" latinLnBrk="0" hangingPunct="1">
              <a:lnSpc>
                <a:spcPct val="90000"/>
              </a:lnSpc>
              <a:spcBef>
                <a:spcPts val="1200"/>
              </a:spcBef>
              <a:spcAft>
                <a:spcPts val="0"/>
              </a:spcAft>
              <a:buClrTx/>
              <a:buSzTx/>
              <a:buFont typeface="Arial" panose="020B0604020202020204" pitchFamily="34" charset="0"/>
              <a:buNone/>
              <a:tabLst/>
              <a:defRPr/>
            </a:pPr>
            <a:r>
              <a:rPr lang="fi-FI" altLang="zh-TW" dirty="0"/>
              <a:t>Subtitle Calibri Bold 20</a:t>
            </a:r>
            <a:endParaRPr lang="zh-TW" altLang="en-US" dirty="0"/>
          </a:p>
        </p:txBody>
      </p:sp>
      <p:sp>
        <p:nvSpPr>
          <p:cNvPr id="7" name="Text Placeholder 6">
            <a:extLst>
              <a:ext uri="{FF2B5EF4-FFF2-40B4-BE49-F238E27FC236}">
                <a16:creationId xmlns:a16="http://schemas.microsoft.com/office/drawing/2014/main" id="{7EC6129D-CE34-4A72-8A6C-06CD1D2684BF}"/>
              </a:ext>
            </a:extLst>
          </p:cNvPr>
          <p:cNvSpPr>
            <a:spLocks noGrp="1"/>
          </p:cNvSpPr>
          <p:nvPr>
            <p:ph type="body" sz="quarter" idx="15"/>
          </p:nvPr>
        </p:nvSpPr>
        <p:spPr>
          <a:xfrm>
            <a:off x="973736" y="4175576"/>
            <a:ext cx="3264492" cy="266771"/>
          </a:xfrm>
        </p:spPr>
        <p:txBody>
          <a:bodyPr>
            <a:noAutofit/>
          </a:bodyPr>
          <a:lstStyle>
            <a:lvl1pPr marL="0" indent="0">
              <a:buNone/>
              <a:defRPr sz="1400" b="1">
                <a:solidFill>
                  <a:schemeClr val="bg1"/>
                </a:solidFill>
              </a:defRPr>
            </a:lvl1pPr>
          </a:lstStyle>
          <a:p>
            <a:pPr lvl="0"/>
            <a:r>
              <a:rPr lang="en-US"/>
              <a:t>Click to edit Master text styles</a:t>
            </a:r>
          </a:p>
        </p:txBody>
      </p:sp>
      <p:sp>
        <p:nvSpPr>
          <p:cNvPr id="10" name="Text Placeholder 2">
            <a:extLst>
              <a:ext uri="{FF2B5EF4-FFF2-40B4-BE49-F238E27FC236}">
                <a16:creationId xmlns:a16="http://schemas.microsoft.com/office/drawing/2014/main" id="{3908D7BC-F722-4CEF-9707-918F415818E5}"/>
              </a:ext>
            </a:extLst>
          </p:cNvPr>
          <p:cNvSpPr>
            <a:spLocks noGrp="1"/>
          </p:cNvSpPr>
          <p:nvPr>
            <p:ph type="body" sz="quarter" idx="16"/>
          </p:nvPr>
        </p:nvSpPr>
        <p:spPr>
          <a:xfrm>
            <a:off x="3725863" y="4926836"/>
            <a:ext cx="1692275" cy="178597"/>
          </a:xfrm>
        </p:spPr>
        <p:txBody>
          <a:bodyPr anchor="ctr">
            <a:noAutofit/>
          </a:bodyPr>
          <a:lstStyle>
            <a:lvl1pPr marL="0" indent="0" algn="ctr">
              <a:buNone/>
              <a:defRPr sz="800">
                <a:solidFill>
                  <a:schemeClr val="bg1"/>
                </a:solidFill>
              </a:defRPr>
            </a:lvl1pPr>
          </a:lstStyle>
          <a:p>
            <a:pPr lvl="0"/>
            <a:r>
              <a:rPr lang="en-US"/>
              <a:t>Click to edit Master text styles</a:t>
            </a:r>
          </a:p>
        </p:txBody>
      </p:sp>
    </p:spTree>
    <p:extLst>
      <p:ext uri="{BB962C8B-B14F-4D97-AF65-F5344CB8AC3E}">
        <p14:creationId xmlns:p14="http://schemas.microsoft.com/office/powerpoint/2010/main" val="546115602"/>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pos="2880">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hank you">
    <p:bg>
      <p:bgPr>
        <a:solidFill>
          <a:schemeClr val="bg1">
            <a:lumMod val="75000"/>
          </a:schemeClr>
        </a:solidFill>
        <a:effectLst/>
      </p:bgPr>
    </p:bg>
    <p:spTree>
      <p:nvGrpSpPr>
        <p:cNvPr id="1" name=""/>
        <p:cNvGrpSpPr/>
        <p:nvPr/>
      </p:nvGrpSpPr>
      <p:grpSpPr>
        <a:xfrm>
          <a:off x="0" y="0"/>
          <a:ext cx="0" cy="0"/>
          <a:chOff x="0" y="0"/>
          <a:chExt cx="0" cy="0"/>
        </a:xfrm>
      </p:grpSpPr>
      <p:sp>
        <p:nvSpPr>
          <p:cNvPr id="5" name="矩形 3">
            <a:extLst>
              <a:ext uri="{FF2B5EF4-FFF2-40B4-BE49-F238E27FC236}">
                <a16:creationId xmlns:a16="http://schemas.microsoft.com/office/drawing/2014/main" id="{668C9194-8F93-456F-9251-C1139C2C3235}"/>
              </a:ext>
            </a:extLst>
          </p:cNvPr>
          <p:cNvSpPr/>
          <p:nvPr userDrawn="1"/>
        </p:nvSpPr>
        <p:spPr>
          <a:xfrm>
            <a:off x="0" y="0"/>
            <a:ext cx="9144000" cy="5143500"/>
          </a:xfrm>
          <a:prstGeom prst="rect">
            <a:avLst/>
          </a:prstGeom>
          <a:solidFill>
            <a:schemeClr val="tx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6" name="TextBox 19">
            <a:extLst>
              <a:ext uri="{FF2B5EF4-FFF2-40B4-BE49-F238E27FC236}">
                <a16:creationId xmlns:a16="http://schemas.microsoft.com/office/drawing/2014/main" id="{06590918-49AF-43BA-8FA0-B2EEAD9E5400}"/>
              </a:ext>
            </a:extLst>
          </p:cNvPr>
          <p:cNvSpPr txBox="1"/>
          <p:nvPr userDrawn="1"/>
        </p:nvSpPr>
        <p:spPr>
          <a:xfrm>
            <a:off x="1632931" y="2377914"/>
            <a:ext cx="4937760" cy="1816608"/>
          </a:xfrm>
          <a:prstGeom prst="rect">
            <a:avLst/>
          </a:prstGeom>
        </p:spPr>
        <p:txBody>
          <a:bodyPr wrap="square" lIns="0" tIns="0" rIns="0" bIns="0" rtlCol="0">
            <a:noAutofit/>
          </a:bodyPr>
          <a:lstStyle/>
          <a:p>
            <a:r>
              <a:rPr lang="en-US" altLang="zh-CN" sz="3200" b="1" dirty="0">
                <a:solidFill>
                  <a:schemeClr val="tx1"/>
                </a:solidFill>
                <a:latin typeface="+mn-lt"/>
                <a:ea typeface="Microsoft YaHei" panose="020B0503020204020204" pitchFamily="34" charset="-122"/>
              </a:rPr>
              <a:t>Thank</a:t>
            </a:r>
            <a:r>
              <a:rPr lang="en-US" altLang="zh-CN" sz="3200" b="1" baseline="0" dirty="0">
                <a:solidFill>
                  <a:schemeClr val="tx1"/>
                </a:solidFill>
                <a:latin typeface="+mn-lt"/>
                <a:ea typeface="Microsoft YaHei" panose="020B0503020204020204" pitchFamily="34" charset="-122"/>
              </a:rPr>
              <a:t> you!</a:t>
            </a:r>
            <a:endParaRPr lang="en-US" altLang="zh-TW" sz="3200" b="1" dirty="0">
              <a:solidFill>
                <a:schemeClr val="tx1"/>
              </a:solidFill>
              <a:latin typeface="+mn-lt"/>
              <a:ea typeface="Microsoft YaHei" panose="020B0503020204020204" pitchFamily="34" charset="-122"/>
            </a:endParaRPr>
          </a:p>
        </p:txBody>
      </p:sp>
    </p:spTree>
    <p:extLst>
      <p:ext uri="{BB962C8B-B14F-4D97-AF65-F5344CB8AC3E}">
        <p14:creationId xmlns:p14="http://schemas.microsoft.com/office/powerpoint/2010/main" val="9731243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APPENDIX SLIDE">
    <p:bg>
      <p:bgRef idx="1003">
        <a:schemeClr val="bg1"/>
      </p:bgRef>
    </p:bg>
    <p:spTree>
      <p:nvGrpSpPr>
        <p:cNvPr id="1" name=""/>
        <p:cNvGrpSpPr/>
        <p:nvPr/>
      </p:nvGrpSpPr>
      <p:grpSpPr>
        <a:xfrm>
          <a:off x="0" y="0"/>
          <a:ext cx="0" cy="0"/>
          <a:chOff x="0" y="0"/>
          <a:chExt cx="0" cy="0"/>
        </a:xfrm>
      </p:grpSpPr>
      <p:sp>
        <p:nvSpPr>
          <p:cNvPr id="4" name="文字方塊 3"/>
          <p:cNvSpPr txBox="1"/>
          <p:nvPr userDrawn="1"/>
        </p:nvSpPr>
        <p:spPr>
          <a:xfrm>
            <a:off x="2382251" y="3048755"/>
            <a:ext cx="6545703" cy="885571"/>
          </a:xfrm>
          <a:prstGeom prst="rect">
            <a:avLst/>
          </a:prstGeom>
        </p:spPr>
        <p:txBody>
          <a:bodyPr wrap="square" lIns="0" tIns="0" rIns="0" bIns="0" rtlCol="0">
            <a:noAutofit/>
          </a:bodyPr>
          <a:lstStyle/>
          <a:p>
            <a:endParaRPr lang="zh-TW" altLang="en-US" dirty="0"/>
          </a:p>
        </p:txBody>
      </p:sp>
      <p:sp>
        <p:nvSpPr>
          <p:cNvPr id="12" name="文字版面配置區 20">
            <a:extLst>
              <a:ext uri="{FF2B5EF4-FFF2-40B4-BE49-F238E27FC236}">
                <a16:creationId xmlns:a16="http://schemas.microsoft.com/office/drawing/2014/main" id="{0878BF3B-8DAC-42C9-92B7-F9EC0BA19FCE}"/>
              </a:ext>
            </a:extLst>
          </p:cNvPr>
          <p:cNvSpPr>
            <a:spLocks noGrp="1"/>
          </p:cNvSpPr>
          <p:nvPr>
            <p:ph type="body" sz="quarter" idx="13" hasCustomPrompt="1"/>
          </p:nvPr>
        </p:nvSpPr>
        <p:spPr>
          <a:xfrm>
            <a:off x="973736" y="2093214"/>
            <a:ext cx="7238720" cy="640462"/>
          </a:xfrm>
          <a:prstGeom prst="rect">
            <a:avLst/>
          </a:prstGeom>
        </p:spPr>
        <p:txBody>
          <a:bodyPr/>
          <a:lstStyle>
            <a:lvl1pPr marL="0" marR="0" indent="0" algn="l" defTabSz="914400" rtl="0" eaLnBrk="1" fontAlgn="auto" latinLnBrk="0" hangingPunct="1">
              <a:lnSpc>
                <a:spcPct val="90000"/>
              </a:lnSpc>
              <a:spcBef>
                <a:spcPts val="1200"/>
              </a:spcBef>
              <a:spcAft>
                <a:spcPts val="0"/>
              </a:spcAft>
              <a:buClrTx/>
              <a:buSzTx/>
              <a:buFont typeface="Arial" panose="020B0604020202020204" pitchFamily="34" charset="0"/>
              <a:buNone/>
              <a:tabLst/>
              <a:defRPr sz="3200" b="1">
                <a:solidFill>
                  <a:schemeClr val="tx1"/>
                </a:solidFill>
                <a:latin typeface="Calibri" panose="020F0502020204030204" pitchFamily="34" charset="0"/>
                <a:ea typeface="Microsoft YaHei" panose="020B0503020204020204" pitchFamily="34" charset="-122"/>
              </a:defRPr>
            </a:lvl1pPr>
          </a:lstStyle>
          <a:p>
            <a:pPr marL="0" marR="0" lvl="0" indent="0" algn="l" defTabSz="914400" rtl="0" eaLnBrk="1" fontAlgn="auto" latinLnBrk="0" hangingPunct="1">
              <a:lnSpc>
                <a:spcPct val="90000"/>
              </a:lnSpc>
              <a:spcBef>
                <a:spcPts val="1200"/>
              </a:spcBef>
              <a:spcAft>
                <a:spcPts val="0"/>
              </a:spcAft>
              <a:buClrTx/>
              <a:buSzTx/>
              <a:buFont typeface="Arial" panose="020B0604020202020204" pitchFamily="34" charset="0"/>
              <a:buNone/>
              <a:tabLst/>
              <a:defRPr/>
            </a:pPr>
            <a:r>
              <a:rPr lang="fi-FI" altLang="zh-CN" dirty="0"/>
              <a:t>Section Title 32pts</a:t>
            </a:r>
            <a:endParaRPr lang="zh-TW" altLang="en-US" dirty="0"/>
          </a:p>
        </p:txBody>
      </p:sp>
      <p:sp>
        <p:nvSpPr>
          <p:cNvPr id="2" name="Slide Number Placeholder 1">
            <a:extLst>
              <a:ext uri="{FF2B5EF4-FFF2-40B4-BE49-F238E27FC236}">
                <a16:creationId xmlns:a16="http://schemas.microsoft.com/office/drawing/2014/main" id="{0D44747A-74B1-4308-A738-1F0AF88DC5E7}"/>
              </a:ext>
            </a:extLst>
          </p:cNvPr>
          <p:cNvSpPr>
            <a:spLocks noGrp="1"/>
          </p:cNvSpPr>
          <p:nvPr>
            <p:ph type="sldNum" sz="quarter" idx="16"/>
          </p:nvPr>
        </p:nvSpPr>
        <p:spPr/>
        <p:txBody>
          <a:bodyPr/>
          <a:lstStyle/>
          <a:p>
            <a:fld id="{0AEF9A4B-07C9-404C-9053-A3A2AC3AD5D6}" type="slidenum">
              <a:rPr lang="en-GB" smtClean="0"/>
              <a:pPr/>
              <a:t>‹#›</a:t>
            </a:fld>
            <a:endParaRPr lang="en-GB" dirty="0"/>
          </a:p>
        </p:txBody>
      </p:sp>
      <p:sp>
        <p:nvSpPr>
          <p:cNvPr id="6" name="Text Placeholder 2">
            <a:extLst>
              <a:ext uri="{FF2B5EF4-FFF2-40B4-BE49-F238E27FC236}">
                <a16:creationId xmlns:a16="http://schemas.microsoft.com/office/drawing/2014/main" id="{4DD38433-7894-4934-BE21-CE3CFC7DE385}"/>
              </a:ext>
            </a:extLst>
          </p:cNvPr>
          <p:cNvSpPr>
            <a:spLocks noGrp="1"/>
          </p:cNvSpPr>
          <p:nvPr>
            <p:ph type="body" sz="quarter" idx="17"/>
          </p:nvPr>
        </p:nvSpPr>
        <p:spPr>
          <a:xfrm>
            <a:off x="3725863" y="4926836"/>
            <a:ext cx="1692275" cy="178597"/>
          </a:xfrm>
        </p:spPr>
        <p:txBody>
          <a:bodyPr anchor="ctr">
            <a:noAutofit/>
          </a:bodyPr>
          <a:lstStyle>
            <a:lvl1pPr marL="0" indent="0" algn="ctr">
              <a:buNone/>
              <a:defRPr sz="800">
                <a:solidFill>
                  <a:schemeClr val="tx1"/>
                </a:solidFill>
              </a:defRPr>
            </a:lvl1pPr>
          </a:lstStyle>
          <a:p>
            <a:pPr lvl="0"/>
            <a:r>
              <a:rPr lang="en-US"/>
              <a:t>Click to edit Master text styles</a:t>
            </a:r>
          </a:p>
        </p:txBody>
      </p:sp>
    </p:spTree>
    <p:extLst>
      <p:ext uri="{BB962C8B-B14F-4D97-AF65-F5344CB8AC3E}">
        <p14:creationId xmlns:p14="http://schemas.microsoft.com/office/powerpoint/2010/main" val="391658242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pos="2880">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Full">
    <p:spTree>
      <p:nvGrpSpPr>
        <p:cNvPr id="1" name=""/>
        <p:cNvGrpSpPr/>
        <p:nvPr/>
      </p:nvGrpSpPr>
      <p:grpSpPr>
        <a:xfrm>
          <a:off x="0" y="0"/>
          <a:ext cx="0" cy="0"/>
          <a:chOff x="0" y="0"/>
          <a:chExt cx="0" cy="0"/>
        </a:xfrm>
      </p:grpSpPr>
      <p:sp>
        <p:nvSpPr>
          <p:cNvPr id="4" name="Slide Number Placeholder 5">
            <a:extLst>
              <a:ext uri="{FF2B5EF4-FFF2-40B4-BE49-F238E27FC236}">
                <a16:creationId xmlns:a16="http://schemas.microsoft.com/office/drawing/2014/main" id="{C9211404-45CD-4325-8498-AF8EEE4AA2CD}"/>
              </a:ext>
            </a:extLst>
          </p:cNvPr>
          <p:cNvSpPr>
            <a:spLocks noGrp="1"/>
          </p:cNvSpPr>
          <p:nvPr>
            <p:ph type="sldNum" sz="quarter" idx="4"/>
          </p:nvPr>
        </p:nvSpPr>
        <p:spPr>
          <a:xfrm>
            <a:off x="8542339" y="4868937"/>
            <a:ext cx="277811" cy="108000"/>
          </a:xfrm>
          <a:prstGeom prst="rect">
            <a:avLst/>
          </a:prstGeom>
        </p:spPr>
        <p:txBody>
          <a:bodyPr vert="horz" lIns="0" tIns="0" rIns="0" bIns="0" rtlCol="0" anchor="ctr"/>
          <a:lstStyle>
            <a:lvl1pPr algn="r">
              <a:defRPr sz="600">
                <a:solidFill>
                  <a:schemeClr val="tx1">
                    <a:tint val="75000"/>
                  </a:schemeClr>
                </a:solidFill>
                <a:latin typeface="+mj-lt"/>
              </a:defRPr>
            </a:lvl1pPr>
          </a:lstStyle>
          <a:p>
            <a:fld id="{0AEF9A4B-07C9-404C-9053-A3A2AC3AD5D6}" type="slidenum">
              <a:rPr lang="en-GB" smtClean="0"/>
              <a:pPr/>
              <a:t>‹#›</a:t>
            </a:fld>
            <a:endParaRPr lang="en-GB" dirty="0"/>
          </a:p>
        </p:txBody>
      </p:sp>
      <p:sp>
        <p:nvSpPr>
          <p:cNvPr id="26" name="內容版面配置區 25"/>
          <p:cNvSpPr>
            <a:spLocks noGrp="1"/>
          </p:cNvSpPr>
          <p:nvPr>
            <p:ph sz="quarter" idx="10"/>
          </p:nvPr>
        </p:nvSpPr>
        <p:spPr>
          <a:xfrm>
            <a:off x="323849" y="1007706"/>
            <a:ext cx="8218489" cy="3707363"/>
          </a:xfrm>
        </p:spPr>
        <p:txBody>
          <a:bodyPr/>
          <a:lstStyle>
            <a:lvl1pPr>
              <a:defRPr sz="1600" b="0">
                <a:latin typeface="+mj-lt"/>
              </a:defRPr>
            </a:lvl1pPr>
            <a:lvl2pPr marL="539750" indent="-268288">
              <a:defRPr sz="1600" b="0">
                <a:latin typeface="Calibri Light" panose="020F0302020204030204" pitchFamily="34" charset="0"/>
                <a:cs typeface="Calibri Light" panose="020F0302020204030204" pitchFamily="34" charset="0"/>
              </a:defRPr>
            </a:lvl2pPr>
            <a:lvl3pPr marL="717550" indent="-174625">
              <a:defRPr sz="1400" b="0">
                <a:latin typeface="Calibri Light" panose="020F0302020204030204" pitchFamily="34" charset="0"/>
                <a:cs typeface="Calibri Light" panose="020F0302020204030204" pitchFamily="34" charset="0"/>
              </a:defRPr>
            </a:lvl3pPr>
            <a:lvl4pPr marL="895350" indent="-177800">
              <a:defRPr sz="1200" b="0">
                <a:latin typeface="Calibri Light" panose="020F0302020204030204" pitchFamily="34" charset="0"/>
                <a:cs typeface="Calibri Light" panose="020F0302020204030204" pitchFamily="34" charset="0"/>
              </a:defRPr>
            </a:lvl4pPr>
            <a:lvl5pPr marL="1077913" indent="-177800">
              <a:defRPr sz="1050" b="0">
                <a:latin typeface="Calibri Light" panose="020F0302020204030204" pitchFamily="34" charset="0"/>
                <a:cs typeface="Calibri Light" panose="020F0302020204030204" pitchFamily="34" charset="0"/>
              </a:defRPr>
            </a:lvl5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zh-TW" altLang="en-US" dirty="0"/>
          </a:p>
        </p:txBody>
      </p:sp>
      <p:sp>
        <p:nvSpPr>
          <p:cNvPr id="8" name="標題版面配置區 1">
            <a:extLst>
              <a:ext uri="{FF2B5EF4-FFF2-40B4-BE49-F238E27FC236}">
                <a16:creationId xmlns:a16="http://schemas.microsoft.com/office/drawing/2014/main" id="{77DA1419-FE21-40C3-B039-27051C6AE15E}"/>
              </a:ext>
            </a:extLst>
          </p:cNvPr>
          <p:cNvSpPr>
            <a:spLocks noGrp="1"/>
          </p:cNvSpPr>
          <p:nvPr>
            <p:ph type="title" hasCustomPrompt="1"/>
          </p:nvPr>
        </p:nvSpPr>
        <p:spPr>
          <a:xfrm>
            <a:off x="323851" y="177670"/>
            <a:ext cx="6874118" cy="350787"/>
          </a:xfrm>
          <a:prstGeom prst="rect">
            <a:avLst/>
          </a:prstGeom>
        </p:spPr>
        <p:txBody>
          <a:bodyPr vert="horz" lIns="91440" tIns="45720" rIns="91440" bIns="45720" rtlCol="0" anchor="ctr">
            <a:normAutofit/>
          </a:bodyPr>
          <a:lstStyle>
            <a:lvl1pPr>
              <a:defRPr>
                <a:solidFill>
                  <a:schemeClr val="tx1"/>
                </a:solidFill>
              </a:defRPr>
            </a:lvl1pPr>
          </a:lstStyle>
          <a:p>
            <a:r>
              <a:rPr lang="en-US" altLang="zh-TW" dirty="0"/>
              <a:t>Title Calibri Bold 28</a:t>
            </a:r>
            <a:endParaRPr lang="zh-TW" altLang="en-US" dirty="0"/>
          </a:p>
        </p:txBody>
      </p:sp>
      <p:sp>
        <p:nvSpPr>
          <p:cNvPr id="3" name="Text Placeholder 2">
            <a:extLst>
              <a:ext uri="{FF2B5EF4-FFF2-40B4-BE49-F238E27FC236}">
                <a16:creationId xmlns:a16="http://schemas.microsoft.com/office/drawing/2014/main" id="{2715DA38-F21F-4772-8E30-308D48C2906E}"/>
              </a:ext>
            </a:extLst>
          </p:cNvPr>
          <p:cNvSpPr>
            <a:spLocks noGrp="1"/>
          </p:cNvSpPr>
          <p:nvPr>
            <p:ph type="body" sz="quarter" idx="11" hasCustomPrompt="1"/>
          </p:nvPr>
        </p:nvSpPr>
        <p:spPr>
          <a:xfrm>
            <a:off x="323849" y="579985"/>
            <a:ext cx="6874119" cy="350787"/>
          </a:xfrm>
        </p:spPr>
        <p:txBody>
          <a:bodyPr/>
          <a:lstStyle>
            <a:lvl1pPr marL="0" indent="0">
              <a:buNone/>
              <a:defRPr>
                <a:solidFill>
                  <a:schemeClr val="tx1"/>
                </a:solidFill>
                <a:latin typeface="Calibri Light" panose="020F0302020204030204" pitchFamily="34" charset="0"/>
                <a:cs typeface="Calibri Light" panose="020F0302020204030204" pitchFamily="34" charset="0"/>
              </a:defRPr>
            </a:lvl1pPr>
            <a:lvl2pPr marL="446088" indent="0">
              <a:buNone/>
              <a:defRPr/>
            </a:lvl2pPr>
          </a:lstStyle>
          <a:p>
            <a:pPr lvl="0"/>
            <a:r>
              <a:rPr lang="en-US" dirty="0"/>
              <a:t>Subtitle Calibri Light 20</a:t>
            </a:r>
          </a:p>
        </p:txBody>
      </p:sp>
      <p:sp>
        <p:nvSpPr>
          <p:cNvPr id="10" name="Text Placeholder 9">
            <a:extLst>
              <a:ext uri="{FF2B5EF4-FFF2-40B4-BE49-F238E27FC236}">
                <a16:creationId xmlns:a16="http://schemas.microsoft.com/office/drawing/2014/main" id="{D36A3243-27E2-45F7-B5A7-85DA99F7EE1F}"/>
              </a:ext>
            </a:extLst>
          </p:cNvPr>
          <p:cNvSpPr>
            <a:spLocks noGrp="1"/>
          </p:cNvSpPr>
          <p:nvPr>
            <p:ph type="body" sz="quarter" idx="12" hasCustomPrompt="1"/>
          </p:nvPr>
        </p:nvSpPr>
        <p:spPr>
          <a:xfrm>
            <a:off x="7263618" y="177800"/>
            <a:ext cx="1278720" cy="350838"/>
          </a:xfrm>
        </p:spPr>
        <p:txBody>
          <a:bodyPr anchor="ctr">
            <a:noAutofit/>
          </a:bodyPr>
          <a:lstStyle>
            <a:lvl1pPr marL="0" indent="0" algn="r">
              <a:buNone/>
              <a:defRPr sz="2800">
                <a:solidFill>
                  <a:schemeClr val="bg1">
                    <a:lumMod val="75000"/>
                  </a:schemeClr>
                </a:solidFill>
                <a:latin typeface="Calibri Light" panose="020F0302020204030204" pitchFamily="34" charset="0"/>
                <a:cs typeface="Calibri Light" panose="020F0302020204030204" pitchFamily="34" charset="0"/>
              </a:defRPr>
            </a:lvl1pPr>
            <a:lvl2pPr marL="446088" indent="0">
              <a:buNone/>
              <a:defRPr>
                <a:latin typeface="Calibri Light" panose="020F0302020204030204" pitchFamily="34" charset="0"/>
                <a:cs typeface="Calibri Light" panose="020F0302020204030204" pitchFamily="34" charset="0"/>
              </a:defRPr>
            </a:lvl2pPr>
            <a:lvl3pPr marL="903288" indent="0">
              <a:buNone/>
              <a:defRPr>
                <a:latin typeface="Calibri Light" panose="020F0302020204030204" pitchFamily="34" charset="0"/>
                <a:cs typeface="Calibri Light" panose="020F0302020204030204" pitchFamily="34" charset="0"/>
              </a:defRPr>
            </a:lvl3pPr>
            <a:lvl4pPr marL="1079500" indent="0">
              <a:buNone/>
              <a:defRPr>
                <a:latin typeface="Calibri Light" panose="020F0302020204030204" pitchFamily="34" charset="0"/>
                <a:cs typeface="Calibri Light" panose="020F0302020204030204" pitchFamily="34" charset="0"/>
              </a:defRPr>
            </a:lvl4pPr>
            <a:lvl5pPr marL="1257300" indent="0">
              <a:buNone/>
              <a:defRPr>
                <a:latin typeface="Calibri Light" panose="020F0302020204030204" pitchFamily="34" charset="0"/>
                <a:cs typeface="Calibri Light" panose="020F0302020204030204" pitchFamily="34" charset="0"/>
              </a:defRPr>
            </a:lvl5pPr>
          </a:lstStyle>
          <a:p>
            <a:pPr lvl="0"/>
            <a:r>
              <a:rPr lang="fi-FI" dirty="0"/>
              <a:t>[1/n]</a:t>
            </a:r>
            <a:endParaRPr lang="en-US" dirty="0"/>
          </a:p>
        </p:txBody>
      </p:sp>
      <p:sp>
        <p:nvSpPr>
          <p:cNvPr id="12" name="Text Placeholder 11">
            <a:extLst>
              <a:ext uri="{FF2B5EF4-FFF2-40B4-BE49-F238E27FC236}">
                <a16:creationId xmlns:a16="http://schemas.microsoft.com/office/drawing/2014/main" id="{145D246E-3BB4-4522-A244-CF535F565CE0}"/>
              </a:ext>
            </a:extLst>
          </p:cNvPr>
          <p:cNvSpPr>
            <a:spLocks noGrp="1"/>
          </p:cNvSpPr>
          <p:nvPr>
            <p:ph type="body" sz="quarter" idx="13" hasCustomPrompt="1"/>
          </p:nvPr>
        </p:nvSpPr>
        <p:spPr>
          <a:xfrm>
            <a:off x="7263618" y="579438"/>
            <a:ext cx="1278720" cy="350837"/>
          </a:xfrm>
        </p:spPr>
        <p:txBody>
          <a:bodyPr anchor="ctr"/>
          <a:lstStyle>
            <a:lvl1pPr marL="0" indent="0" algn="r">
              <a:buNone/>
              <a:defRPr>
                <a:solidFill>
                  <a:schemeClr val="bg1">
                    <a:lumMod val="75000"/>
                  </a:schemeClr>
                </a:solidFill>
                <a:latin typeface="Calibri Light" panose="020F0302020204030204" pitchFamily="34" charset="0"/>
                <a:cs typeface="Calibri Light" panose="020F0302020204030204" pitchFamily="34" charset="0"/>
              </a:defRPr>
            </a:lvl1pPr>
          </a:lstStyle>
          <a:p>
            <a:pPr lvl="0"/>
            <a:r>
              <a:rPr lang="fi-FI" dirty="0">
                <a:latin typeface="Calibri Light" panose="020F0302020204030204" pitchFamily="34" charset="0"/>
                <a:cs typeface="Calibri Light" panose="020F0302020204030204" pitchFamily="34" charset="0"/>
              </a:rPr>
              <a:t>[1/m]</a:t>
            </a:r>
            <a:endParaRPr lang="en-US" dirty="0"/>
          </a:p>
        </p:txBody>
      </p:sp>
      <p:sp>
        <p:nvSpPr>
          <p:cNvPr id="11" name="Text Placeholder 2">
            <a:extLst>
              <a:ext uri="{FF2B5EF4-FFF2-40B4-BE49-F238E27FC236}">
                <a16:creationId xmlns:a16="http://schemas.microsoft.com/office/drawing/2014/main" id="{03C53B45-2191-42FC-98A5-A164AC61B416}"/>
              </a:ext>
            </a:extLst>
          </p:cNvPr>
          <p:cNvSpPr>
            <a:spLocks noGrp="1"/>
          </p:cNvSpPr>
          <p:nvPr>
            <p:ph type="body" sz="quarter" idx="16"/>
          </p:nvPr>
        </p:nvSpPr>
        <p:spPr>
          <a:xfrm>
            <a:off x="3725863" y="4926836"/>
            <a:ext cx="1692275" cy="178597"/>
          </a:xfrm>
        </p:spPr>
        <p:txBody>
          <a:bodyPr anchor="ctr">
            <a:noAutofit/>
          </a:bodyPr>
          <a:lstStyle>
            <a:lvl1pPr marL="0" indent="0" algn="ctr">
              <a:buNone/>
              <a:defRPr sz="800">
                <a:solidFill>
                  <a:schemeClr val="tx1"/>
                </a:solidFill>
              </a:defRPr>
            </a:lvl1pPr>
          </a:lstStyle>
          <a:p>
            <a:pPr lvl="0"/>
            <a:r>
              <a:rPr lang="en-US"/>
              <a:t>Click to edit Master text styles</a:t>
            </a:r>
          </a:p>
        </p:txBody>
      </p:sp>
    </p:spTree>
    <p:extLst>
      <p:ext uri="{BB962C8B-B14F-4D97-AF65-F5344CB8AC3E}">
        <p14:creationId xmlns:p14="http://schemas.microsoft.com/office/powerpoint/2010/main" val="13689984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4_Full">
    <p:spTree>
      <p:nvGrpSpPr>
        <p:cNvPr id="1" name=""/>
        <p:cNvGrpSpPr/>
        <p:nvPr/>
      </p:nvGrpSpPr>
      <p:grpSpPr>
        <a:xfrm>
          <a:off x="0" y="0"/>
          <a:ext cx="0" cy="0"/>
          <a:chOff x="0" y="0"/>
          <a:chExt cx="0" cy="0"/>
        </a:xfrm>
      </p:grpSpPr>
      <p:sp>
        <p:nvSpPr>
          <p:cNvPr id="4" name="Slide Number Placeholder 5">
            <a:extLst>
              <a:ext uri="{FF2B5EF4-FFF2-40B4-BE49-F238E27FC236}">
                <a16:creationId xmlns:a16="http://schemas.microsoft.com/office/drawing/2014/main" id="{C9211404-45CD-4325-8498-AF8EEE4AA2CD}"/>
              </a:ext>
            </a:extLst>
          </p:cNvPr>
          <p:cNvSpPr>
            <a:spLocks noGrp="1"/>
          </p:cNvSpPr>
          <p:nvPr>
            <p:ph type="sldNum" sz="quarter" idx="4"/>
          </p:nvPr>
        </p:nvSpPr>
        <p:spPr>
          <a:xfrm>
            <a:off x="8542339" y="4868937"/>
            <a:ext cx="277811" cy="108000"/>
          </a:xfrm>
          <a:prstGeom prst="rect">
            <a:avLst/>
          </a:prstGeom>
        </p:spPr>
        <p:txBody>
          <a:bodyPr vert="horz" lIns="0" tIns="0" rIns="0" bIns="0" rtlCol="0" anchor="ctr"/>
          <a:lstStyle>
            <a:lvl1pPr algn="r">
              <a:defRPr sz="600">
                <a:solidFill>
                  <a:schemeClr val="tx1">
                    <a:tint val="75000"/>
                  </a:schemeClr>
                </a:solidFill>
                <a:latin typeface="+mj-lt"/>
              </a:defRPr>
            </a:lvl1pPr>
          </a:lstStyle>
          <a:p>
            <a:fld id="{0AEF9A4B-07C9-404C-9053-A3A2AC3AD5D6}" type="slidenum">
              <a:rPr lang="en-GB" smtClean="0"/>
              <a:pPr/>
              <a:t>‹#›</a:t>
            </a:fld>
            <a:endParaRPr lang="en-GB" dirty="0"/>
          </a:p>
        </p:txBody>
      </p:sp>
      <p:sp>
        <p:nvSpPr>
          <p:cNvPr id="26" name="內容版面配置區 25"/>
          <p:cNvSpPr>
            <a:spLocks noGrp="1"/>
          </p:cNvSpPr>
          <p:nvPr>
            <p:ph sz="quarter" idx="10"/>
          </p:nvPr>
        </p:nvSpPr>
        <p:spPr>
          <a:xfrm>
            <a:off x="323849" y="1007706"/>
            <a:ext cx="8218489" cy="3707363"/>
          </a:xfrm>
        </p:spPr>
        <p:txBody>
          <a:bodyPr/>
          <a:lstStyle>
            <a:lvl1pPr>
              <a:defRPr sz="1600" b="0">
                <a:latin typeface="+mj-lt"/>
              </a:defRPr>
            </a:lvl1pPr>
            <a:lvl2pPr marL="539750" indent="-268288">
              <a:defRPr sz="1600" b="0">
                <a:latin typeface="Calibri Light" panose="020F0302020204030204" pitchFamily="34" charset="0"/>
                <a:cs typeface="Calibri Light" panose="020F0302020204030204" pitchFamily="34" charset="0"/>
              </a:defRPr>
            </a:lvl2pPr>
            <a:lvl3pPr marL="717550" indent="-174625">
              <a:defRPr sz="1400" b="0">
                <a:latin typeface="Calibri Light" panose="020F0302020204030204" pitchFamily="34" charset="0"/>
                <a:cs typeface="Calibri Light" panose="020F0302020204030204" pitchFamily="34" charset="0"/>
              </a:defRPr>
            </a:lvl3pPr>
            <a:lvl4pPr marL="895350" indent="-177800">
              <a:defRPr sz="1200" b="0">
                <a:latin typeface="Calibri Light" panose="020F0302020204030204" pitchFamily="34" charset="0"/>
                <a:cs typeface="Calibri Light" panose="020F0302020204030204" pitchFamily="34" charset="0"/>
              </a:defRPr>
            </a:lvl4pPr>
            <a:lvl5pPr marL="1077913" indent="-177800">
              <a:defRPr sz="1050" b="0">
                <a:latin typeface="Calibri Light" panose="020F0302020204030204" pitchFamily="34" charset="0"/>
                <a:cs typeface="Calibri Light" panose="020F0302020204030204" pitchFamily="34" charset="0"/>
              </a:defRPr>
            </a:lvl5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zh-TW" altLang="en-US" dirty="0"/>
          </a:p>
        </p:txBody>
      </p:sp>
      <p:sp>
        <p:nvSpPr>
          <p:cNvPr id="8" name="標題版面配置區 1">
            <a:extLst>
              <a:ext uri="{FF2B5EF4-FFF2-40B4-BE49-F238E27FC236}">
                <a16:creationId xmlns:a16="http://schemas.microsoft.com/office/drawing/2014/main" id="{77DA1419-FE21-40C3-B039-27051C6AE15E}"/>
              </a:ext>
            </a:extLst>
          </p:cNvPr>
          <p:cNvSpPr>
            <a:spLocks noGrp="1"/>
          </p:cNvSpPr>
          <p:nvPr>
            <p:ph type="title" hasCustomPrompt="1"/>
          </p:nvPr>
        </p:nvSpPr>
        <p:spPr>
          <a:xfrm>
            <a:off x="323851" y="177670"/>
            <a:ext cx="6874118" cy="752605"/>
          </a:xfrm>
          <a:prstGeom prst="rect">
            <a:avLst/>
          </a:prstGeom>
        </p:spPr>
        <p:txBody>
          <a:bodyPr vert="horz" lIns="91440" tIns="45720" rIns="91440" bIns="45720" rtlCol="0" anchor="ctr">
            <a:normAutofit/>
          </a:bodyPr>
          <a:lstStyle>
            <a:lvl1pPr>
              <a:defRPr>
                <a:solidFill>
                  <a:schemeClr val="tx1"/>
                </a:solidFill>
              </a:defRPr>
            </a:lvl1pPr>
          </a:lstStyle>
          <a:p>
            <a:r>
              <a:rPr lang="en-US" altLang="zh-TW" dirty="0"/>
              <a:t>Title Calibri Bold 28</a:t>
            </a:r>
            <a:endParaRPr lang="zh-TW" altLang="en-US" dirty="0"/>
          </a:p>
        </p:txBody>
      </p:sp>
      <p:sp>
        <p:nvSpPr>
          <p:cNvPr id="10" name="Text Placeholder 9">
            <a:extLst>
              <a:ext uri="{FF2B5EF4-FFF2-40B4-BE49-F238E27FC236}">
                <a16:creationId xmlns:a16="http://schemas.microsoft.com/office/drawing/2014/main" id="{D36A3243-27E2-45F7-B5A7-85DA99F7EE1F}"/>
              </a:ext>
            </a:extLst>
          </p:cNvPr>
          <p:cNvSpPr>
            <a:spLocks noGrp="1"/>
          </p:cNvSpPr>
          <p:nvPr>
            <p:ph type="body" sz="quarter" idx="12" hasCustomPrompt="1"/>
          </p:nvPr>
        </p:nvSpPr>
        <p:spPr>
          <a:xfrm>
            <a:off x="7263618" y="177799"/>
            <a:ext cx="1278720" cy="752475"/>
          </a:xfrm>
        </p:spPr>
        <p:txBody>
          <a:bodyPr anchor="ctr">
            <a:noAutofit/>
          </a:bodyPr>
          <a:lstStyle>
            <a:lvl1pPr marL="0" indent="0" algn="r">
              <a:buNone/>
              <a:defRPr sz="2800">
                <a:solidFill>
                  <a:schemeClr val="bg1">
                    <a:lumMod val="75000"/>
                  </a:schemeClr>
                </a:solidFill>
                <a:latin typeface="Calibri Light" panose="020F0302020204030204" pitchFamily="34" charset="0"/>
                <a:cs typeface="Calibri Light" panose="020F0302020204030204" pitchFamily="34" charset="0"/>
              </a:defRPr>
            </a:lvl1pPr>
            <a:lvl2pPr marL="446088" indent="0">
              <a:buNone/>
              <a:defRPr>
                <a:latin typeface="Calibri Light" panose="020F0302020204030204" pitchFamily="34" charset="0"/>
                <a:cs typeface="Calibri Light" panose="020F0302020204030204" pitchFamily="34" charset="0"/>
              </a:defRPr>
            </a:lvl2pPr>
            <a:lvl3pPr marL="903288" indent="0">
              <a:buNone/>
              <a:defRPr>
                <a:latin typeface="Calibri Light" panose="020F0302020204030204" pitchFamily="34" charset="0"/>
                <a:cs typeface="Calibri Light" panose="020F0302020204030204" pitchFamily="34" charset="0"/>
              </a:defRPr>
            </a:lvl3pPr>
            <a:lvl4pPr marL="1079500" indent="0">
              <a:buNone/>
              <a:defRPr>
                <a:latin typeface="Calibri Light" panose="020F0302020204030204" pitchFamily="34" charset="0"/>
                <a:cs typeface="Calibri Light" panose="020F0302020204030204" pitchFamily="34" charset="0"/>
              </a:defRPr>
            </a:lvl4pPr>
            <a:lvl5pPr marL="1257300" indent="0">
              <a:buNone/>
              <a:defRPr>
                <a:latin typeface="Calibri Light" panose="020F0302020204030204" pitchFamily="34" charset="0"/>
                <a:cs typeface="Calibri Light" panose="020F0302020204030204" pitchFamily="34" charset="0"/>
              </a:defRPr>
            </a:lvl5pPr>
          </a:lstStyle>
          <a:p>
            <a:pPr lvl="0"/>
            <a:r>
              <a:rPr lang="fi-FI" dirty="0"/>
              <a:t>[1/n]</a:t>
            </a:r>
            <a:endParaRPr lang="en-US" dirty="0"/>
          </a:p>
        </p:txBody>
      </p:sp>
      <p:sp>
        <p:nvSpPr>
          <p:cNvPr id="7" name="Text Placeholder 2">
            <a:extLst>
              <a:ext uri="{FF2B5EF4-FFF2-40B4-BE49-F238E27FC236}">
                <a16:creationId xmlns:a16="http://schemas.microsoft.com/office/drawing/2014/main" id="{6509354E-3B29-4CF8-8690-67BACCE4C60D}"/>
              </a:ext>
            </a:extLst>
          </p:cNvPr>
          <p:cNvSpPr>
            <a:spLocks noGrp="1"/>
          </p:cNvSpPr>
          <p:nvPr>
            <p:ph type="body" sz="quarter" idx="16"/>
          </p:nvPr>
        </p:nvSpPr>
        <p:spPr>
          <a:xfrm>
            <a:off x="3725863" y="4926836"/>
            <a:ext cx="1692275" cy="178597"/>
          </a:xfrm>
        </p:spPr>
        <p:txBody>
          <a:bodyPr anchor="ctr">
            <a:noAutofit/>
          </a:bodyPr>
          <a:lstStyle>
            <a:lvl1pPr marL="0" indent="0" algn="ctr">
              <a:buNone/>
              <a:defRPr sz="800">
                <a:solidFill>
                  <a:schemeClr val="tx1"/>
                </a:solidFill>
              </a:defRPr>
            </a:lvl1pPr>
          </a:lstStyle>
          <a:p>
            <a:pPr lvl="0"/>
            <a:r>
              <a:rPr lang="en-US"/>
              <a:t>Click to edit Master text styles</a:t>
            </a:r>
          </a:p>
        </p:txBody>
      </p:sp>
    </p:spTree>
    <p:extLst>
      <p:ext uri="{BB962C8B-B14F-4D97-AF65-F5344CB8AC3E}">
        <p14:creationId xmlns:p14="http://schemas.microsoft.com/office/powerpoint/2010/main" val="16883625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Full">
    <p:spTree>
      <p:nvGrpSpPr>
        <p:cNvPr id="1" name=""/>
        <p:cNvGrpSpPr/>
        <p:nvPr/>
      </p:nvGrpSpPr>
      <p:grpSpPr>
        <a:xfrm>
          <a:off x="0" y="0"/>
          <a:ext cx="0" cy="0"/>
          <a:chOff x="0" y="0"/>
          <a:chExt cx="0" cy="0"/>
        </a:xfrm>
      </p:grpSpPr>
      <p:sp>
        <p:nvSpPr>
          <p:cNvPr id="4" name="Slide Number Placeholder 5">
            <a:extLst>
              <a:ext uri="{FF2B5EF4-FFF2-40B4-BE49-F238E27FC236}">
                <a16:creationId xmlns:a16="http://schemas.microsoft.com/office/drawing/2014/main" id="{C9211404-45CD-4325-8498-AF8EEE4AA2CD}"/>
              </a:ext>
            </a:extLst>
          </p:cNvPr>
          <p:cNvSpPr>
            <a:spLocks noGrp="1"/>
          </p:cNvSpPr>
          <p:nvPr>
            <p:ph type="sldNum" sz="quarter" idx="4"/>
          </p:nvPr>
        </p:nvSpPr>
        <p:spPr>
          <a:xfrm>
            <a:off x="8542339" y="4868937"/>
            <a:ext cx="277811" cy="108000"/>
          </a:xfrm>
          <a:prstGeom prst="rect">
            <a:avLst/>
          </a:prstGeom>
        </p:spPr>
        <p:txBody>
          <a:bodyPr vert="horz" lIns="0" tIns="0" rIns="0" bIns="0" rtlCol="0" anchor="ctr"/>
          <a:lstStyle>
            <a:lvl1pPr algn="r">
              <a:defRPr sz="600">
                <a:solidFill>
                  <a:schemeClr val="tx1">
                    <a:tint val="75000"/>
                  </a:schemeClr>
                </a:solidFill>
                <a:latin typeface="+mj-lt"/>
              </a:defRPr>
            </a:lvl1pPr>
          </a:lstStyle>
          <a:p>
            <a:fld id="{0AEF9A4B-07C9-404C-9053-A3A2AC3AD5D6}" type="slidenum">
              <a:rPr lang="en-GB" smtClean="0"/>
              <a:pPr/>
              <a:t>‹#›</a:t>
            </a:fld>
            <a:endParaRPr lang="en-GB" dirty="0"/>
          </a:p>
        </p:txBody>
      </p:sp>
      <p:sp>
        <p:nvSpPr>
          <p:cNvPr id="8" name="標題版面配置區 1">
            <a:extLst>
              <a:ext uri="{FF2B5EF4-FFF2-40B4-BE49-F238E27FC236}">
                <a16:creationId xmlns:a16="http://schemas.microsoft.com/office/drawing/2014/main" id="{77DA1419-FE21-40C3-B039-27051C6AE15E}"/>
              </a:ext>
            </a:extLst>
          </p:cNvPr>
          <p:cNvSpPr>
            <a:spLocks noGrp="1"/>
          </p:cNvSpPr>
          <p:nvPr>
            <p:ph type="title" hasCustomPrompt="1"/>
          </p:nvPr>
        </p:nvSpPr>
        <p:spPr>
          <a:xfrm>
            <a:off x="323851" y="177670"/>
            <a:ext cx="6874118" cy="350787"/>
          </a:xfrm>
          <a:prstGeom prst="rect">
            <a:avLst/>
          </a:prstGeom>
        </p:spPr>
        <p:txBody>
          <a:bodyPr vert="horz" lIns="91440" tIns="45720" rIns="91440" bIns="45720" rtlCol="0" anchor="ctr">
            <a:normAutofit/>
          </a:bodyPr>
          <a:lstStyle>
            <a:lvl1pPr>
              <a:defRPr>
                <a:solidFill>
                  <a:schemeClr val="tx1"/>
                </a:solidFill>
              </a:defRPr>
            </a:lvl1pPr>
          </a:lstStyle>
          <a:p>
            <a:r>
              <a:rPr lang="en-US" altLang="zh-TW" dirty="0"/>
              <a:t>Title Calibri Bold 28</a:t>
            </a:r>
            <a:endParaRPr lang="zh-TW" altLang="en-US" dirty="0"/>
          </a:p>
        </p:txBody>
      </p:sp>
      <p:sp>
        <p:nvSpPr>
          <p:cNvPr id="3" name="Text Placeholder 2">
            <a:extLst>
              <a:ext uri="{FF2B5EF4-FFF2-40B4-BE49-F238E27FC236}">
                <a16:creationId xmlns:a16="http://schemas.microsoft.com/office/drawing/2014/main" id="{2715DA38-F21F-4772-8E30-308D48C2906E}"/>
              </a:ext>
            </a:extLst>
          </p:cNvPr>
          <p:cNvSpPr>
            <a:spLocks noGrp="1"/>
          </p:cNvSpPr>
          <p:nvPr>
            <p:ph type="body" sz="quarter" idx="11" hasCustomPrompt="1"/>
          </p:nvPr>
        </p:nvSpPr>
        <p:spPr>
          <a:xfrm>
            <a:off x="323849" y="579985"/>
            <a:ext cx="6874119" cy="350787"/>
          </a:xfrm>
        </p:spPr>
        <p:txBody>
          <a:bodyPr/>
          <a:lstStyle>
            <a:lvl1pPr marL="0" indent="0">
              <a:buNone/>
              <a:defRPr>
                <a:solidFill>
                  <a:schemeClr val="tx1"/>
                </a:solidFill>
                <a:latin typeface="Calibri Light" panose="020F0302020204030204" pitchFamily="34" charset="0"/>
                <a:cs typeface="Calibri Light" panose="020F0302020204030204" pitchFamily="34" charset="0"/>
              </a:defRPr>
            </a:lvl1pPr>
            <a:lvl2pPr marL="446088" indent="0">
              <a:buNone/>
              <a:defRPr/>
            </a:lvl2pPr>
          </a:lstStyle>
          <a:p>
            <a:pPr lvl="0"/>
            <a:r>
              <a:rPr lang="en-US" dirty="0"/>
              <a:t>Subtitle Calibri Light 20</a:t>
            </a:r>
          </a:p>
        </p:txBody>
      </p:sp>
      <p:sp>
        <p:nvSpPr>
          <p:cNvPr id="10" name="Text Placeholder 9">
            <a:extLst>
              <a:ext uri="{FF2B5EF4-FFF2-40B4-BE49-F238E27FC236}">
                <a16:creationId xmlns:a16="http://schemas.microsoft.com/office/drawing/2014/main" id="{D36A3243-27E2-45F7-B5A7-85DA99F7EE1F}"/>
              </a:ext>
            </a:extLst>
          </p:cNvPr>
          <p:cNvSpPr>
            <a:spLocks noGrp="1"/>
          </p:cNvSpPr>
          <p:nvPr>
            <p:ph type="body" sz="quarter" idx="12" hasCustomPrompt="1"/>
          </p:nvPr>
        </p:nvSpPr>
        <p:spPr>
          <a:xfrm>
            <a:off x="7263618" y="177800"/>
            <a:ext cx="1278720" cy="350838"/>
          </a:xfrm>
        </p:spPr>
        <p:txBody>
          <a:bodyPr anchor="ctr">
            <a:noAutofit/>
          </a:bodyPr>
          <a:lstStyle>
            <a:lvl1pPr marL="0" indent="0" algn="r">
              <a:buNone/>
              <a:defRPr sz="2800">
                <a:solidFill>
                  <a:schemeClr val="bg1">
                    <a:lumMod val="75000"/>
                  </a:schemeClr>
                </a:solidFill>
                <a:latin typeface="Calibri Light" panose="020F0302020204030204" pitchFamily="34" charset="0"/>
                <a:cs typeface="Calibri Light" panose="020F0302020204030204" pitchFamily="34" charset="0"/>
              </a:defRPr>
            </a:lvl1pPr>
            <a:lvl2pPr marL="446088" indent="0">
              <a:buNone/>
              <a:defRPr>
                <a:latin typeface="Calibri Light" panose="020F0302020204030204" pitchFamily="34" charset="0"/>
                <a:cs typeface="Calibri Light" panose="020F0302020204030204" pitchFamily="34" charset="0"/>
              </a:defRPr>
            </a:lvl2pPr>
            <a:lvl3pPr marL="903288" indent="0">
              <a:buNone/>
              <a:defRPr>
                <a:latin typeface="Calibri Light" panose="020F0302020204030204" pitchFamily="34" charset="0"/>
                <a:cs typeface="Calibri Light" panose="020F0302020204030204" pitchFamily="34" charset="0"/>
              </a:defRPr>
            </a:lvl3pPr>
            <a:lvl4pPr marL="1079500" indent="0">
              <a:buNone/>
              <a:defRPr>
                <a:latin typeface="Calibri Light" panose="020F0302020204030204" pitchFamily="34" charset="0"/>
                <a:cs typeface="Calibri Light" panose="020F0302020204030204" pitchFamily="34" charset="0"/>
              </a:defRPr>
            </a:lvl4pPr>
            <a:lvl5pPr marL="1257300" indent="0">
              <a:buNone/>
              <a:defRPr>
                <a:latin typeface="Calibri Light" panose="020F0302020204030204" pitchFamily="34" charset="0"/>
                <a:cs typeface="Calibri Light" panose="020F0302020204030204" pitchFamily="34" charset="0"/>
              </a:defRPr>
            </a:lvl5pPr>
          </a:lstStyle>
          <a:p>
            <a:pPr lvl="0"/>
            <a:r>
              <a:rPr lang="fi-FI" dirty="0"/>
              <a:t>[1/n]</a:t>
            </a:r>
            <a:endParaRPr lang="en-US" dirty="0"/>
          </a:p>
        </p:txBody>
      </p:sp>
      <p:sp>
        <p:nvSpPr>
          <p:cNvPr id="12" name="Text Placeholder 11">
            <a:extLst>
              <a:ext uri="{FF2B5EF4-FFF2-40B4-BE49-F238E27FC236}">
                <a16:creationId xmlns:a16="http://schemas.microsoft.com/office/drawing/2014/main" id="{145D246E-3BB4-4522-A244-CF535F565CE0}"/>
              </a:ext>
            </a:extLst>
          </p:cNvPr>
          <p:cNvSpPr>
            <a:spLocks noGrp="1"/>
          </p:cNvSpPr>
          <p:nvPr>
            <p:ph type="body" sz="quarter" idx="13" hasCustomPrompt="1"/>
          </p:nvPr>
        </p:nvSpPr>
        <p:spPr>
          <a:xfrm>
            <a:off x="7263618" y="579438"/>
            <a:ext cx="1278720" cy="350837"/>
          </a:xfrm>
        </p:spPr>
        <p:txBody>
          <a:bodyPr anchor="ctr"/>
          <a:lstStyle>
            <a:lvl1pPr marL="0" indent="0" algn="r">
              <a:buNone/>
              <a:defRPr>
                <a:solidFill>
                  <a:schemeClr val="bg1">
                    <a:lumMod val="75000"/>
                  </a:schemeClr>
                </a:solidFill>
                <a:latin typeface="Calibri Light" panose="020F0302020204030204" pitchFamily="34" charset="0"/>
                <a:cs typeface="Calibri Light" panose="020F0302020204030204" pitchFamily="34" charset="0"/>
              </a:defRPr>
            </a:lvl1pPr>
          </a:lstStyle>
          <a:p>
            <a:pPr lvl="0"/>
            <a:r>
              <a:rPr lang="fi-FI" dirty="0">
                <a:latin typeface="Calibri Light" panose="020F0302020204030204" pitchFamily="34" charset="0"/>
                <a:cs typeface="Calibri Light" panose="020F0302020204030204" pitchFamily="34" charset="0"/>
              </a:rPr>
              <a:t>[1/m]</a:t>
            </a:r>
            <a:endParaRPr lang="en-US" dirty="0"/>
          </a:p>
        </p:txBody>
      </p:sp>
      <p:sp>
        <p:nvSpPr>
          <p:cNvPr id="9" name="Text Placeholder 2">
            <a:extLst>
              <a:ext uri="{FF2B5EF4-FFF2-40B4-BE49-F238E27FC236}">
                <a16:creationId xmlns:a16="http://schemas.microsoft.com/office/drawing/2014/main" id="{1537F45A-ED81-444C-8EA6-77D1D78A0E57}"/>
              </a:ext>
            </a:extLst>
          </p:cNvPr>
          <p:cNvSpPr>
            <a:spLocks noGrp="1"/>
          </p:cNvSpPr>
          <p:nvPr>
            <p:ph type="body" sz="quarter" idx="16"/>
          </p:nvPr>
        </p:nvSpPr>
        <p:spPr>
          <a:xfrm>
            <a:off x="3725863" y="4926836"/>
            <a:ext cx="1692275" cy="178597"/>
          </a:xfrm>
        </p:spPr>
        <p:txBody>
          <a:bodyPr anchor="ctr">
            <a:noAutofit/>
          </a:bodyPr>
          <a:lstStyle>
            <a:lvl1pPr marL="0" indent="0" algn="ctr">
              <a:buNone/>
              <a:defRPr sz="800">
                <a:solidFill>
                  <a:schemeClr val="tx1"/>
                </a:solidFill>
              </a:defRPr>
            </a:lvl1pPr>
          </a:lstStyle>
          <a:p>
            <a:pPr lvl="0"/>
            <a:r>
              <a:rPr lang="en-US"/>
              <a:t>Click to edit Master text styles</a:t>
            </a:r>
          </a:p>
        </p:txBody>
      </p:sp>
    </p:spTree>
    <p:extLst>
      <p:ext uri="{BB962C8B-B14F-4D97-AF65-F5344CB8AC3E}">
        <p14:creationId xmlns:p14="http://schemas.microsoft.com/office/powerpoint/2010/main" val="37081642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5_Full">
    <p:spTree>
      <p:nvGrpSpPr>
        <p:cNvPr id="1" name=""/>
        <p:cNvGrpSpPr/>
        <p:nvPr/>
      </p:nvGrpSpPr>
      <p:grpSpPr>
        <a:xfrm>
          <a:off x="0" y="0"/>
          <a:ext cx="0" cy="0"/>
          <a:chOff x="0" y="0"/>
          <a:chExt cx="0" cy="0"/>
        </a:xfrm>
      </p:grpSpPr>
      <p:sp>
        <p:nvSpPr>
          <p:cNvPr id="4" name="Slide Number Placeholder 5">
            <a:extLst>
              <a:ext uri="{FF2B5EF4-FFF2-40B4-BE49-F238E27FC236}">
                <a16:creationId xmlns:a16="http://schemas.microsoft.com/office/drawing/2014/main" id="{C9211404-45CD-4325-8498-AF8EEE4AA2CD}"/>
              </a:ext>
            </a:extLst>
          </p:cNvPr>
          <p:cNvSpPr>
            <a:spLocks noGrp="1"/>
          </p:cNvSpPr>
          <p:nvPr>
            <p:ph type="sldNum" sz="quarter" idx="4"/>
          </p:nvPr>
        </p:nvSpPr>
        <p:spPr>
          <a:xfrm>
            <a:off x="8542339" y="4868937"/>
            <a:ext cx="277811" cy="108000"/>
          </a:xfrm>
          <a:prstGeom prst="rect">
            <a:avLst/>
          </a:prstGeom>
        </p:spPr>
        <p:txBody>
          <a:bodyPr vert="horz" lIns="0" tIns="0" rIns="0" bIns="0" rtlCol="0" anchor="ctr"/>
          <a:lstStyle>
            <a:lvl1pPr algn="r">
              <a:defRPr sz="600">
                <a:solidFill>
                  <a:schemeClr val="tx1">
                    <a:tint val="75000"/>
                  </a:schemeClr>
                </a:solidFill>
                <a:latin typeface="+mj-lt"/>
              </a:defRPr>
            </a:lvl1pPr>
          </a:lstStyle>
          <a:p>
            <a:fld id="{0AEF9A4B-07C9-404C-9053-A3A2AC3AD5D6}" type="slidenum">
              <a:rPr lang="en-GB" smtClean="0"/>
              <a:pPr/>
              <a:t>‹#›</a:t>
            </a:fld>
            <a:endParaRPr lang="en-GB" dirty="0"/>
          </a:p>
        </p:txBody>
      </p:sp>
      <p:sp>
        <p:nvSpPr>
          <p:cNvPr id="8" name="標題版面配置區 1">
            <a:extLst>
              <a:ext uri="{FF2B5EF4-FFF2-40B4-BE49-F238E27FC236}">
                <a16:creationId xmlns:a16="http://schemas.microsoft.com/office/drawing/2014/main" id="{77DA1419-FE21-40C3-B039-27051C6AE15E}"/>
              </a:ext>
            </a:extLst>
          </p:cNvPr>
          <p:cNvSpPr>
            <a:spLocks noGrp="1"/>
          </p:cNvSpPr>
          <p:nvPr>
            <p:ph type="title" hasCustomPrompt="1"/>
          </p:nvPr>
        </p:nvSpPr>
        <p:spPr>
          <a:xfrm>
            <a:off x="323851" y="177670"/>
            <a:ext cx="6874118" cy="752605"/>
          </a:xfrm>
          <a:prstGeom prst="rect">
            <a:avLst/>
          </a:prstGeom>
        </p:spPr>
        <p:txBody>
          <a:bodyPr vert="horz" lIns="91440" tIns="45720" rIns="91440" bIns="45720" rtlCol="0" anchor="ctr">
            <a:normAutofit/>
          </a:bodyPr>
          <a:lstStyle>
            <a:lvl1pPr>
              <a:defRPr>
                <a:solidFill>
                  <a:schemeClr val="tx1"/>
                </a:solidFill>
              </a:defRPr>
            </a:lvl1pPr>
          </a:lstStyle>
          <a:p>
            <a:r>
              <a:rPr lang="en-US" altLang="zh-TW" dirty="0"/>
              <a:t>Title Calibri Bold 28</a:t>
            </a:r>
            <a:endParaRPr lang="zh-TW" altLang="en-US" dirty="0"/>
          </a:p>
        </p:txBody>
      </p:sp>
      <p:sp>
        <p:nvSpPr>
          <p:cNvPr id="10" name="Text Placeholder 9">
            <a:extLst>
              <a:ext uri="{FF2B5EF4-FFF2-40B4-BE49-F238E27FC236}">
                <a16:creationId xmlns:a16="http://schemas.microsoft.com/office/drawing/2014/main" id="{D36A3243-27E2-45F7-B5A7-85DA99F7EE1F}"/>
              </a:ext>
            </a:extLst>
          </p:cNvPr>
          <p:cNvSpPr>
            <a:spLocks noGrp="1"/>
          </p:cNvSpPr>
          <p:nvPr>
            <p:ph type="body" sz="quarter" idx="12" hasCustomPrompt="1"/>
          </p:nvPr>
        </p:nvSpPr>
        <p:spPr>
          <a:xfrm>
            <a:off x="7263618" y="177799"/>
            <a:ext cx="1278720" cy="752475"/>
          </a:xfrm>
        </p:spPr>
        <p:txBody>
          <a:bodyPr anchor="ctr">
            <a:noAutofit/>
          </a:bodyPr>
          <a:lstStyle>
            <a:lvl1pPr marL="0" indent="0" algn="r">
              <a:buNone/>
              <a:defRPr sz="2800">
                <a:solidFill>
                  <a:schemeClr val="bg1">
                    <a:lumMod val="75000"/>
                  </a:schemeClr>
                </a:solidFill>
                <a:latin typeface="Calibri Light" panose="020F0302020204030204" pitchFamily="34" charset="0"/>
                <a:cs typeface="Calibri Light" panose="020F0302020204030204" pitchFamily="34" charset="0"/>
              </a:defRPr>
            </a:lvl1pPr>
            <a:lvl2pPr marL="446088" indent="0">
              <a:buNone/>
              <a:defRPr>
                <a:latin typeface="Calibri Light" panose="020F0302020204030204" pitchFamily="34" charset="0"/>
                <a:cs typeface="Calibri Light" panose="020F0302020204030204" pitchFamily="34" charset="0"/>
              </a:defRPr>
            </a:lvl2pPr>
            <a:lvl3pPr marL="903288" indent="0">
              <a:buNone/>
              <a:defRPr>
                <a:latin typeface="Calibri Light" panose="020F0302020204030204" pitchFamily="34" charset="0"/>
                <a:cs typeface="Calibri Light" panose="020F0302020204030204" pitchFamily="34" charset="0"/>
              </a:defRPr>
            </a:lvl3pPr>
            <a:lvl4pPr marL="1079500" indent="0">
              <a:buNone/>
              <a:defRPr>
                <a:latin typeface="Calibri Light" panose="020F0302020204030204" pitchFamily="34" charset="0"/>
                <a:cs typeface="Calibri Light" panose="020F0302020204030204" pitchFamily="34" charset="0"/>
              </a:defRPr>
            </a:lvl4pPr>
            <a:lvl5pPr marL="1257300" indent="0">
              <a:buNone/>
              <a:defRPr>
                <a:latin typeface="Calibri Light" panose="020F0302020204030204" pitchFamily="34" charset="0"/>
                <a:cs typeface="Calibri Light" panose="020F0302020204030204" pitchFamily="34" charset="0"/>
              </a:defRPr>
            </a:lvl5pPr>
          </a:lstStyle>
          <a:p>
            <a:pPr lvl="0"/>
            <a:r>
              <a:rPr lang="fi-FI" dirty="0"/>
              <a:t>[1/n]</a:t>
            </a:r>
            <a:endParaRPr lang="en-US" dirty="0"/>
          </a:p>
        </p:txBody>
      </p:sp>
      <p:sp>
        <p:nvSpPr>
          <p:cNvPr id="6" name="Text Placeholder 2">
            <a:extLst>
              <a:ext uri="{FF2B5EF4-FFF2-40B4-BE49-F238E27FC236}">
                <a16:creationId xmlns:a16="http://schemas.microsoft.com/office/drawing/2014/main" id="{28723B3D-F5DA-47C6-999B-391B30547E79}"/>
              </a:ext>
            </a:extLst>
          </p:cNvPr>
          <p:cNvSpPr>
            <a:spLocks noGrp="1"/>
          </p:cNvSpPr>
          <p:nvPr>
            <p:ph type="body" sz="quarter" idx="16"/>
          </p:nvPr>
        </p:nvSpPr>
        <p:spPr>
          <a:xfrm>
            <a:off x="3725863" y="4926836"/>
            <a:ext cx="1692275" cy="178597"/>
          </a:xfrm>
        </p:spPr>
        <p:txBody>
          <a:bodyPr anchor="ctr">
            <a:noAutofit/>
          </a:bodyPr>
          <a:lstStyle>
            <a:lvl1pPr marL="0" indent="0" algn="ctr">
              <a:buNone/>
              <a:defRPr sz="800">
                <a:solidFill>
                  <a:schemeClr val="tx1"/>
                </a:solidFill>
              </a:defRPr>
            </a:lvl1pPr>
          </a:lstStyle>
          <a:p>
            <a:pPr lvl="0"/>
            <a:r>
              <a:rPr lang="en-US"/>
              <a:t>Click to edit Master text styles</a:t>
            </a:r>
          </a:p>
        </p:txBody>
      </p:sp>
    </p:spTree>
    <p:extLst>
      <p:ext uri="{BB962C8B-B14F-4D97-AF65-F5344CB8AC3E}">
        <p14:creationId xmlns:p14="http://schemas.microsoft.com/office/powerpoint/2010/main" val="31551171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mpare">
    <p:spTree>
      <p:nvGrpSpPr>
        <p:cNvPr id="1" name=""/>
        <p:cNvGrpSpPr/>
        <p:nvPr/>
      </p:nvGrpSpPr>
      <p:grpSpPr>
        <a:xfrm>
          <a:off x="0" y="0"/>
          <a:ext cx="0" cy="0"/>
          <a:chOff x="0" y="0"/>
          <a:chExt cx="0" cy="0"/>
        </a:xfrm>
      </p:grpSpPr>
      <p:sp>
        <p:nvSpPr>
          <p:cNvPr id="4" name="Slide Number Placeholder 5">
            <a:extLst>
              <a:ext uri="{FF2B5EF4-FFF2-40B4-BE49-F238E27FC236}">
                <a16:creationId xmlns:a16="http://schemas.microsoft.com/office/drawing/2014/main" id="{C9211404-45CD-4325-8498-AF8EEE4AA2CD}"/>
              </a:ext>
            </a:extLst>
          </p:cNvPr>
          <p:cNvSpPr>
            <a:spLocks noGrp="1"/>
          </p:cNvSpPr>
          <p:nvPr>
            <p:ph type="sldNum" sz="quarter" idx="4"/>
          </p:nvPr>
        </p:nvSpPr>
        <p:spPr>
          <a:xfrm>
            <a:off x="8542339" y="4868937"/>
            <a:ext cx="277811" cy="108000"/>
          </a:xfrm>
          <a:prstGeom prst="rect">
            <a:avLst/>
          </a:prstGeom>
        </p:spPr>
        <p:txBody>
          <a:bodyPr vert="horz" lIns="0" tIns="0" rIns="0" bIns="0" rtlCol="0" anchor="ctr"/>
          <a:lstStyle>
            <a:lvl1pPr algn="r">
              <a:defRPr sz="600">
                <a:solidFill>
                  <a:schemeClr val="tx1">
                    <a:tint val="75000"/>
                  </a:schemeClr>
                </a:solidFill>
                <a:latin typeface="+mj-lt"/>
              </a:defRPr>
            </a:lvl1pPr>
          </a:lstStyle>
          <a:p>
            <a:fld id="{0AEF9A4B-07C9-404C-9053-A3A2AC3AD5D6}" type="slidenum">
              <a:rPr lang="en-GB" smtClean="0"/>
              <a:pPr/>
              <a:t>‹#›</a:t>
            </a:fld>
            <a:endParaRPr lang="en-GB" dirty="0"/>
          </a:p>
        </p:txBody>
      </p:sp>
      <p:sp>
        <p:nvSpPr>
          <p:cNvPr id="26" name="內容版面配置區 25"/>
          <p:cNvSpPr>
            <a:spLocks noGrp="1"/>
          </p:cNvSpPr>
          <p:nvPr>
            <p:ph sz="quarter" idx="10"/>
          </p:nvPr>
        </p:nvSpPr>
        <p:spPr>
          <a:xfrm>
            <a:off x="323850" y="1007706"/>
            <a:ext cx="4032126" cy="3707363"/>
          </a:xfrm>
        </p:spPr>
        <p:txBody>
          <a:bodyPr>
            <a:normAutofit/>
          </a:bodyPr>
          <a:lstStyle>
            <a:lvl1pPr>
              <a:defRPr sz="1600" b="0">
                <a:latin typeface="+mj-lt"/>
              </a:defRPr>
            </a:lvl1pPr>
            <a:lvl2pPr marL="539750" indent="-269875">
              <a:defRPr sz="1400" b="0">
                <a:latin typeface="Calibri Light" panose="020F0302020204030204" pitchFamily="34" charset="0"/>
                <a:cs typeface="Calibri Light" panose="020F0302020204030204" pitchFamily="34" charset="0"/>
              </a:defRPr>
            </a:lvl2pPr>
            <a:lvl3pPr marL="717550" indent="-174625">
              <a:defRPr sz="1100" b="0">
                <a:latin typeface="Calibri Light" panose="020F0302020204030204" pitchFamily="34" charset="0"/>
                <a:cs typeface="Calibri Light" panose="020F0302020204030204" pitchFamily="34" charset="0"/>
              </a:defRPr>
            </a:lvl3pPr>
            <a:lvl4pPr marL="895350" indent="-177800">
              <a:defRPr sz="1100" b="0">
                <a:latin typeface="Calibri Light" panose="020F0302020204030204" pitchFamily="34" charset="0"/>
                <a:cs typeface="Calibri Light" panose="020F0302020204030204" pitchFamily="34" charset="0"/>
              </a:defRPr>
            </a:lvl4pPr>
            <a:lvl5pPr marL="1077913" indent="-177800">
              <a:defRPr sz="1050" b="0">
                <a:latin typeface="Calibri Light" panose="020F0302020204030204" pitchFamily="34" charset="0"/>
                <a:cs typeface="Calibri Light" panose="020F0302020204030204" pitchFamily="34" charset="0"/>
              </a:defRPr>
            </a:lvl5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zh-TW" altLang="en-US" dirty="0"/>
          </a:p>
        </p:txBody>
      </p:sp>
      <p:sp>
        <p:nvSpPr>
          <p:cNvPr id="7" name="內容版面配置區 25"/>
          <p:cNvSpPr>
            <a:spLocks noGrp="1"/>
          </p:cNvSpPr>
          <p:nvPr>
            <p:ph sz="quarter" idx="11"/>
          </p:nvPr>
        </p:nvSpPr>
        <p:spPr>
          <a:xfrm>
            <a:off x="4499992" y="1004972"/>
            <a:ext cx="4042347" cy="3707363"/>
          </a:xfrm>
        </p:spPr>
        <p:txBody>
          <a:bodyPr>
            <a:normAutofit/>
          </a:bodyPr>
          <a:lstStyle>
            <a:lvl1pPr>
              <a:defRPr sz="1600" b="0">
                <a:latin typeface="+mj-lt"/>
              </a:defRPr>
            </a:lvl1pPr>
            <a:lvl2pPr marL="539750" indent="-269875">
              <a:defRPr sz="1400" b="0">
                <a:latin typeface="Calibri Light" panose="020F0302020204030204" pitchFamily="34" charset="0"/>
                <a:cs typeface="Calibri Light" panose="020F0302020204030204" pitchFamily="34" charset="0"/>
              </a:defRPr>
            </a:lvl2pPr>
            <a:lvl3pPr marL="717550" indent="-174625">
              <a:defRPr sz="1100" b="0">
                <a:latin typeface="Calibri Light" panose="020F0302020204030204" pitchFamily="34" charset="0"/>
                <a:cs typeface="Calibri Light" panose="020F0302020204030204" pitchFamily="34" charset="0"/>
              </a:defRPr>
            </a:lvl3pPr>
            <a:lvl4pPr marL="895350" indent="-177800">
              <a:defRPr sz="1100" b="0">
                <a:latin typeface="Calibri Light" panose="020F0302020204030204" pitchFamily="34" charset="0"/>
                <a:cs typeface="Calibri Light" panose="020F0302020204030204" pitchFamily="34" charset="0"/>
              </a:defRPr>
            </a:lvl4pPr>
            <a:lvl5pPr marL="1077913" indent="-177800">
              <a:defRPr sz="1050" b="0">
                <a:latin typeface="Calibri Light" panose="020F0302020204030204" pitchFamily="34" charset="0"/>
                <a:cs typeface="Calibri Light" panose="020F0302020204030204" pitchFamily="34" charset="0"/>
              </a:defRPr>
            </a:lvl5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zh-TW" altLang="en-US" dirty="0"/>
          </a:p>
        </p:txBody>
      </p:sp>
      <p:sp>
        <p:nvSpPr>
          <p:cNvPr id="9" name="標題版面配置區 1">
            <a:extLst>
              <a:ext uri="{FF2B5EF4-FFF2-40B4-BE49-F238E27FC236}">
                <a16:creationId xmlns:a16="http://schemas.microsoft.com/office/drawing/2014/main" id="{3C6410B4-0856-4907-83A9-8085EA5B4A33}"/>
              </a:ext>
            </a:extLst>
          </p:cNvPr>
          <p:cNvSpPr>
            <a:spLocks noGrp="1"/>
          </p:cNvSpPr>
          <p:nvPr>
            <p:ph type="title" hasCustomPrompt="1"/>
          </p:nvPr>
        </p:nvSpPr>
        <p:spPr>
          <a:xfrm>
            <a:off x="323851" y="177670"/>
            <a:ext cx="6874118" cy="350787"/>
          </a:xfrm>
          <a:prstGeom prst="rect">
            <a:avLst/>
          </a:prstGeom>
        </p:spPr>
        <p:txBody>
          <a:bodyPr vert="horz" lIns="91440" tIns="45720" rIns="91440" bIns="45720" rtlCol="0" anchor="ctr">
            <a:normAutofit/>
          </a:bodyPr>
          <a:lstStyle>
            <a:lvl1pPr>
              <a:defRPr>
                <a:solidFill>
                  <a:schemeClr val="tx1"/>
                </a:solidFill>
              </a:defRPr>
            </a:lvl1pPr>
          </a:lstStyle>
          <a:p>
            <a:r>
              <a:rPr lang="en-US" altLang="zh-TW" dirty="0"/>
              <a:t>Title Calibri Bold 28</a:t>
            </a:r>
            <a:endParaRPr lang="zh-TW" altLang="en-US" dirty="0"/>
          </a:p>
        </p:txBody>
      </p:sp>
      <p:sp>
        <p:nvSpPr>
          <p:cNvPr id="10" name="Text Placeholder 2">
            <a:extLst>
              <a:ext uri="{FF2B5EF4-FFF2-40B4-BE49-F238E27FC236}">
                <a16:creationId xmlns:a16="http://schemas.microsoft.com/office/drawing/2014/main" id="{BE22C505-FEEC-437D-9C8A-3B616644A9E9}"/>
              </a:ext>
            </a:extLst>
          </p:cNvPr>
          <p:cNvSpPr>
            <a:spLocks noGrp="1"/>
          </p:cNvSpPr>
          <p:nvPr>
            <p:ph type="body" sz="quarter" idx="12" hasCustomPrompt="1"/>
          </p:nvPr>
        </p:nvSpPr>
        <p:spPr>
          <a:xfrm>
            <a:off x="323849" y="579985"/>
            <a:ext cx="6874119" cy="350787"/>
          </a:xfrm>
        </p:spPr>
        <p:txBody>
          <a:bodyPr/>
          <a:lstStyle>
            <a:lvl1pPr marL="0" indent="0">
              <a:buNone/>
              <a:defRPr>
                <a:solidFill>
                  <a:schemeClr val="tx1"/>
                </a:solidFill>
                <a:latin typeface="Calibri Light" panose="020F0302020204030204" pitchFamily="34" charset="0"/>
                <a:cs typeface="Calibri Light" panose="020F0302020204030204" pitchFamily="34" charset="0"/>
              </a:defRPr>
            </a:lvl1pPr>
            <a:lvl2pPr marL="446088" indent="0">
              <a:buNone/>
              <a:defRPr/>
            </a:lvl2pPr>
          </a:lstStyle>
          <a:p>
            <a:pPr lvl="0"/>
            <a:r>
              <a:rPr lang="en-US" dirty="0"/>
              <a:t>Subtitle Calibri Light 20</a:t>
            </a:r>
          </a:p>
        </p:txBody>
      </p:sp>
      <p:sp>
        <p:nvSpPr>
          <p:cNvPr id="11" name="Text Placeholder 9">
            <a:extLst>
              <a:ext uri="{FF2B5EF4-FFF2-40B4-BE49-F238E27FC236}">
                <a16:creationId xmlns:a16="http://schemas.microsoft.com/office/drawing/2014/main" id="{FB7B3E1E-C33A-4AAD-9325-C74D6EE3AEA8}"/>
              </a:ext>
            </a:extLst>
          </p:cNvPr>
          <p:cNvSpPr>
            <a:spLocks noGrp="1"/>
          </p:cNvSpPr>
          <p:nvPr>
            <p:ph type="body" sz="quarter" idx="13" hasCustomPrompt="1"/>
          </p:nvPr>
        </p:nvSpPr>
        <p:spPr>
          <a:xfrm>
            <a:off x="7263618" y="177800"/>
            <a:ext cx="1278720" cy="350838"/>
          </a:xfrm>
        </p:spPr>
        <p:txBody>
          <a:bodyPr anchor="ctr">
            <a:noAutofit/>
          </a:bodyPr>
          <a:lstStyle>
            <a:lvl1pPr marL="0" indent="0" algn="r">
              <a:buNone/>
              <a:defRPr sz="2800">
                <a:solidFill>
                  <a:schemeClr val="bg1">
                    <a:lumMod val="75000"/>
                  </a:schemeClr>
                </a:solidFill>
                <a:latin typeface="Calibri Light" panose="020F0302020204030204" pitchFamily="34" charset="0"/>
                <a:cs typeface="Calibri Light" panose="020F0302020204030204" pitchFamily="34" charset="0"/>
              </a:defRPr>
            </a:lvl1pPr>
            <a:lvl2pPr marL="446088" indent="0">
              <a:buNone/>
              <a:defRPr>
                <a:latin typeface="Calibri Light" panose="020F0302020204030204" pitchFamily="34" charset="0"/>
                <a:cs typeface="Calibri Light" panose="020F0302020204030204" pitchFamily="34" charset="0"/>
              </a:defRPr>
            </a:lvl2pPr>
            <a:lvl3pPr marL="903288" indent="0">
              <a:buNone/>
              <a:defRPr>
                <a:latin typeface="Calibri Light" panose="020F0302020204030204" pitchFamily="34" charset="0"/>
                <a:cs typeface="Calibri Light" panose="020F0302020204030204" pitchFamily="34" charset="0"/>
              </a:defRPr>
            </a:lvl3pPr>
            <a:lvl4pPr marL="1079500" indent="0">
              <a:buNone/>
              <a:defRPr>
                <a:latin typeface="Calibri Light" panose="020F0302020204030204" pitchFamily="34" charset="0"/>
                <a:cs typeface="Calibri Light" panose="020F0302020204030204" pitchFamily="34" charset="0"/>
              </a:defRPr>
            </a:lvl4pPr>
            <a:lvl5pPr marL="1257300" indent="0">
              <a:buNone/>
              <a:defRPr>
                <a:latin typeface="Calibri Light" panose="020F0302020204030204" pitchFamily="34" charset="0"/>
                <a:cs typeface="Calibri Light" panose="020F0302020204030204" pitchFamily="34" charset="0"/>
              </a:defRPr>
            </a:lvl5pPr>
          </a:lstStyle>
          <a:p>
            <a:pPr lvl="0"/>
            <a:r>
              <a:rPr lang="fi-FI" dirty="0"/>
              <a:t>[1/n]</a:t>
            </a:r>
            <a:endParaRPr lang="en-US" dirty="0"/>
          </a:p>
        </p:txBody>
      </p:sp>
      <p:sp>
        <p:nvSpPr>
          <p:cNvPr id="12" name="Text Placeholder 11">
            <a:extLst>
              <a:ext uri="{FF2B5EF4-FFF2-40B4-BE49-F238E27FC236}">
                <a16:creationId xmlns:a16="http://schemas.microsoft.com/office/drawing/2014/main" id="{E86961C1-2CC7-48AF-BD8A-7BBD17C28148}"/>
              </a:ext>
            </a:extLst>
          </p:cNvPr>
          <p:cNvSpPr>
            <a:spLocks noGrp="1"/>
          </p:cNvSpPr>
          <p:nvPr>
            <p:ph type="body" sz="quarter" idx="14" hasCustomPrompt="1"/>
          </p:nvPr>
        </p:nvSpPr>
        <p:spPr>
          <a:xfrm>
            <a:off x="7263618" y="579438"/>
            <a:ext cx="1278720" cy="350837"/>
          </a:xfrm>
        </p:spPr>
        <p:txBody>
          <a:bodyPr anchor="ctr"/>
          <a:lstStyle>
            <a:lvl1pPr marL="0" indent="0" algn="r">
              <a:buNone/>
              <a:defRPr>
                <a:solidFill>
                  <a:schemeClr val="bg1">
                    <a:lumMod val="75000"/>
                  </a:schemeClr>
                </a:solidFill>
                <a:latin typeface="Calibri Light" panose="020F0302020204030204" pitchFamily="34" charset="0"/>
                <a:cs typeface="Calibri Light" panose="020F0302020204030204" pitchFamily="34" charset="0"/>
              </a:defRPr>
            </a:lvl1pPr>
          </a:lstStyle>
          <a:p>
            <a:pPr lvl="0"/>
            <a:r>
              <a:rPr lang="fi-FI" dirty="0">
                <a:latin typeface="Calibri Light" panose="020F0302020204030204" pitchFamily="34" charset="0"/>
                <a:cs typeface="Calibri Light" panose="020F0302020204030204" pitchFamily="34" charset="0"/>
              </a:rPr>
              <a:t>[1/m]</a:t>
            </a:r>
            <a:endParaRPr lang="en-US" dirty="0"/>
          </a:p>
        </p:txBody>
      </p:sp>
      <p:sp>
        <p:nvSpPr>
          <p:cNvPr id="14" name="Text Placeholder 2">
            <a:extLst>
              <a:ext uri="{FF2B5EF4-FFF2-40B4-BE49-F238E27FC236}">
                <a16:creationId xmlns:a16="http://schemas.microsoft.com/office/drawing/2014/main" id="{02F9317E-3C21-4514-94AC-85BD8510A90C}"/>
              </a:ext>
            </a:extLst>
          </p:cNvPr>
          <p:cNvSpPr>
            <a:spLocks noGrp="1"/>
          </p:cNvSpPr>
          <p:nvPr>
            <p:ph type="body" sz="quarter" idx="16"/>
          </p:nvPr>
        </p:nvSpPr>
        <p:spPr>
          <a:xfrm>
            <a:off x="3725863" y="4926836"/>
            <a:ext cx="1692275" cy="178597"/>
          </a:xfrm>
        </p:spPr>
        <p:txBody>
          <a:bodyPr anchor="ctr">
            <a:noAutofit/>
          </a:bodyPr>
          <a:lstStyle>
            <a:lvl1pPr marL="0" indent="0" algn="ctr">
              <a:buNone/>
              <a:defRPr sz="800">
                <a:solidFill>
                  <a:schemeClr val="tx1"/>
                </a:solidFill>
              </a:defRPr>
            </a:lvl1pPr>
          </a:lstStyle>
          <a:p>
            <a:pPr lvl="0"/>
            <a:r>
              <a:rPr lang="en-US"/>
              <a:t>Click to edit Master text styles</a:t>
            </a:r>
          </a:p>
        </p:txBody>
      </p:sp>
    </p:spTree>
    <p:extLst>
      <p:ext uri="{BB962C8B-B14F-4D97-AF65-F5344CB8AC3E}">
        <p14:creationId xmlns:p14="http://schemas.microsoft.com/office/powerpoint/2010/main" val="10298036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Compare">
    <p:spTree>
      <p:nvGrpSpPr>
        <p:cNvPr id="1" name=""/>
        <p:cNvGrpSpPr/>
        <p:nvPr/>
      </p:nvGrpSpPr>
      <p:grpSpPr>
        <a:xfrm>
          <a:off x="0" y="0"/>
          <a:ext cx="0" cy="0"/>
          <a:chOff x="0" y="0"/>
          <a:chExt cx="0" cy="0"/>
        </a:xfrm>
      </p:grpSpPr>
      <p:sp>
        <p:nvSpPr>
          <p:cNvPr id="4" name="Slide Number Placeholder 5">
            <a:extLst>
              <a:ext uri="{FF2B5EF4-FFF2-40B4-BE49-F238E27FC236}">
                <a16:creationId xmlns:a16="http://schemas.microsoft.com/office/drawing/2014/main" id="{C9211404-45CD-4325-8498-AF8EEE4AA2CD}"/>
              </a:ext>
            </a:extLst>
          </p:cNvPr>
          <p:cNvSpPr>
            <a:spLocks noGrp="1"/>
          </p:cNvSpPr>
          <p:nvPr>
            <p:ph type="sldNum" sz="quarter" idx="4"/>
          </p:nvPr>
        </p:nvSpPr>
        <p:spPr>
          <a:xfrm>
            <a:off x="8542339" y="4868937"/>
            <a:ext cx="277811" cy="108000"/>
          </a:xfrm>
          <a:prstGeom prst="rect">
            <a:avLst/>
          </a:prstGeom>
        </p:spPr>
        <p:txBody>
          <a:bodyPr vert="horz" lIns="0" tIns="0" rIns="0" bIns="0" rtlCol="0" anchor="ctr"/>
          <a:lstStyle>
            <a:lvl1pPr algn="r">
              <a:defRPr sz="600">
                <a:solidFill>
                  <a:schemeClr val="tx1">
                    <a:tint val="75000"/>
                  </a:schemeClr>
                </a:solidFill>
                <a:latin typeface="+mj-lt"/>
              </a:defRPr>
            </a:lvl1pPr>
          </a:lstStyle>
          <a:p>
            <a:fld id="{0AEF9A4B-07C9-404C-9053-A3A2AC3AD5D6}" type="slidenum">
              <a:rPr lang="en-GB" smtClean="0"/>
              <a:pPr/>
              <a:t>‹#›</a:t>
            </a:fld>
            <a:endParaRPr lang="en-GB" dirty="0"/>
          </a:p>
        </p:txBody>
      </p:sp>
      <p:sp>
        <p:nvSpPr>
          <p:cNvPr id="26" name="內容版面配置區 25"/>
          <p:cNvSpPr>
            <a:spLocks noGrp="1"/>
          </p:cNvSpPr>
          <p:nvPr>
            <p:ph sz="quarter" idx="10"/>
          </p:nvPr>
        </p:nvSpPr>
        <p:spPr>
          <a:xfrm>
            <a:off x="323850" y="1007706"/>
            <a:ext cx="4032126" cy="3707363"/>
          </a:xfrm>
        </p:spPr>
        <p:txBody>
          <a:bodyPr>
            <a:normAutofit/>
          </a:bodyPr>
          <a:lstStyle>
            <a:lvl1pPr>
              <a:defRPr sz="1600" b="0">
                <a:latin typeface="+mj-lt"/>
              </a:defRPr>
            </a:lvl1pPr>
            <a:lvl2pPr marL="539750" indent="-269875">
              <a:defRPr sz="1400" b="0">
                <a:latin typeface="Calibri Light" panose="020F0302020204030204" pitchFamily="34" charset="0"/>
                <a:cs typeface="Calibri Light" panose="020F0302020204030204" pitchFamily="34" charset="0"/>
              </a:defRPr>
            </a:lvl2pPr>
            <a:lvl3pPr marL="717550" indent="-174625">
              <a:defRPr sz="1100" b="0">
                <a:latin typeface="Calibri Light" panose="020F0302020204030204" pitchFamily="34" charset="0"/>
                <a:cs typeface="Calibri Light" panose="020F0302020204030204" pitchFamily="34" charset="0"/>
              </a:defRPr>
            </a:lvl3pPr>
            <a:lvl4pPr marL="895350" indent="-177800">
              <a:defRPr sz="1100" b="0">
                <a:latin typeface="Calibri Light" panose="020F0302020204030204" pitchFamily="34" charset="0"/>
                <a:cs typeface="Calibri Light" panose="020F0302020204030204" pitchFamily="34" charset="0"/>
              </a:defRPr>
            </a:lvl4pPr>
            <a:lvl5pPr marL="1077913" indent="-177800">
              <a:defRPr sz="1050" b="0">
                <a:latin typeface="Calibri Light" panose="020F0302020204030204" pitchFamily="34" charset="0"/>
                <a:cs typeface="Calibri Light" panose="020F0302020204030204" pitchFamily="34" charset="0"/>
              </a:defRPr>
            </a:lvl5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zh-TW" altLang="en-US" dirty="0"/>
          </a:p>
        </p:txBody>
      </p:sp>
      <p:sp>
        <p:nvSpPr>
          <p:cNvPr id="7" name="內容版面配置區 25"/>
          <p:cNvSpPr>
            <a:spLocks noGrp="1"/>
          </p:cNvSpPr>
          <p:nvPr>
            <p:ph sz="quarter" idx="11"/>
          </p:nvPr>
        </p:nvSpPr>
        <p:spPr>
          <a:xfrm>
            <a:off x="4499992" y="1004972"/>
            <a:ext cx="4042347" cy="3707363"/>
          </a:xfrm>
        </p:spPr>
        <p:txBody>
          <a:bodyPr>
            <a:normAutofit/>
          </a:bodyPr>
          <a:lstStyle>
            <a:lvl1pPr>
              <a:defRPr sz="1600" b="0">
                <a:latin typeface="+mj-lt"/>
              </a:defRPr>
            </a:lvl1pPr>
            <a:lvl2pPr marL="539750" indent="-269875">
              <a:defRPr sz="1400" b="0">
                <a:latin typeface="Calibri Light" panose="020F0302020204030204" pitchFamily="34" charset="0"/>
                <a:cs typeface="Calibri Light" panose="020F0302020204030204" pitchFamily="34" charset="0"/>
              </a:defRPr>
            </a:lvl2pPr>
            <a:lvl3pPr marL="717550" indent="-174625">
              <a:defRPr sz="1100" b="0">
                <a:latin typeface="Calibri Light" panose="020F0302020204030204" pitchFamily="34" charset="0"/>
                <a:cs typeface="Calibri Light" panose="020F0302020204030204" pitchFamily="34" charset="0"/>
              </a:defRPr>
            </a:lvl3pPr>
            <a:lvl4pPr marL="895350" indent="-177800">
              <a:defRPr sz="1100" b="0">
                <a:latin typeface="Calibri Light" panose="020F0302020204030204" pitchFamily="34" charset="0"/>
                <a:cs typeface="Calibri Light" panose="020F0302020204030204" pitchFamily="34" charset="0"/>
              </a:defRPr>
            </a:lvl4pPr>
            <a:lvl5pPr marL="1077913" indent="-177800">
              <a:defRPr sz="1050" b="0">
                <a:latin typeface="Calibri Light" panose="020F0302020204030204" pitchFamily="34" charset="0"/>
                <a:cs typeface="Calibri Light" panose="020F0302020204030204" pitchFamily="34" charset="0"/>
              </a:defRPr>
            </a:lvl5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zh-TW" altLang="en-US" dirty="0"/>
          </a:p>
        </p:txBody>
      </p:sp>
      <p:sp>
        <p:nvSpPr>
          <p:cNvPr id="8" name="標題版面配置區 1">
            <a:extLst>
              <a:ext uri="{FF2B5EF4-FFF2-40B4-BE49-F238E27FC236}">
                <a16:creationId xmlns:a16="http://schemas.microsoft.com/office/drawing/2014/main" id="{1450AD9F-EE85-4B53-AB27-C8588BB4B9F8}"/>
              </a:ext>
            </a:extLst>
          </p:cNvPr>
          <p:cNvSpPr>
            <a:spLocks noGrp="1"/>
          </p:cNvSpPr>
          <p:nvPr>
            <p:ph type="title" hasCustomPrompt="1"/>
          </p:nvPr>
        </p:nvSpPr>
        <p:spPr>
          <a:xfrm>
            <a:off x="323851" y="177670"/>
            <a:ext cx="6874118" cy="752605"/>
          </a:xfrm>
          <a:prstGeom prst="rect">
            <a:avLst/>
          </a:prstGeom>
        </p:spPr>
        <p:txBody>
          <a:bodyPr vert="horz" lIns="91440" tIns="45720" rIns="91440" bIns="45720" rtlCol="0" anchor="ctr">
            <a:normAutofit/>
          </a:bodyPr>
          <a:lstStyle>
            <a:lvl1pPr>
              <a:defRPr>
                <a:solidFill>
                  <a:schemeClr val="tx1"/>
                </a:solidFill>
              </a:defRPr>
            </a:lvl1pPr>
          </a:lstStyle>
          <a:p>
            <a:r>
              <a:rPr lang="en-US" altLang="zh-TW" dirty="0"/>
              <a:t>Title Calibri Bold 28</a:t>
            </a:r>
            <a:endParaRPr lang="zh-TW" altLang="en-US" dirty="0"/>
          </a:p>
        </p:txBody>
      </p:sp>
      <p:sp>
        <p:nvSpPr>
          <p:cNvPr id="9" name="Text Placeholder 9">
            <a:extLst>
              <a:ext uri="{FF2B5EF4-FFF2-40B4-BE49-F238E27FC236}">
                <a16:creationId xmlns:a16="http://schemas.microsoft.com/office/drawing/2014/main" id="{AE29F197-DF5E-49B9-80AC-4B4FE49DFA4B}"/>
              </a:ext>
            </a:extLst>
          </p:cNvPr>
          <p:cNvSpPr>
            <a:spLocks noGrp="1"/>
          </p:cNvSpPr>
          <p:nvPr>
            <p:ph type="body" sz="quarter" idx="12" hasCustomPrompt="1"/>
          </p:nvPr>
        </p:nvSpPr>
        <p:spPr>
          <a:xfrm>
            <a:off x="7263618" y="177799"/>
            <a:ext cx="1278720" cy="752475"/>
          </a:xfrm>
        </p:spPr>
        <p:txBody>
          <a:bodyPr anchor="ctr">
            <a:noAutofit/>
          </a:bodyPr>
          <a:lstStyle>
            <a:lvl1pPr marL="0" indent="0" algn="r">
              <a:buNone/>
              <a:defRPr sz="2800">
                <a:solidFill>
                  <a:schemeClr val="bg1">
                    <a:lumMod val="75000"/>
                  </a:schemeClr>
                </a:solidFill>
                <a:latin typeface="Calibri Light" panose="020F0302020204030204" pitchFamily="34" charset="0"/>
                <a:cs typeface="Calibri Light" panose="020F0302020204030204" pitchFamily="34" charset="0"/>
              </a:defRPr>
            </a:lvl1pPr>
            <a:lvl2pPr marL="446088" indent="0">
              <a:buNone/>
              <a:defRPr>
                <a:latin typeface="Calibri Light" panose="020F0302020204030204" pitchFamily="34" charset="0"/>
                <a:cs typeface="Calibri Light" panose="020F0302020204030204" pitchFamily="34" charset="0"/>
              </a:defRPr>
            </a:lvl2pPr>
            <a:lvl3pPr marL="903288" indent="0">
              <a:buNone/>
              <a:defRPr>
                <a:latin typeface="Calibri Light" panose="020F0302020204030204" pitchFamily="34" charset="0"/>
                <a:cs typeface="Calibri Light" panose="020F0302020204030204" pitchFamily="34" charset="0"/>
              </a:defRPr>
            </a:lvl3pPr>
            <a:lvl4pPr marL="1079500" indent="0">
              <a:buNone/>
              <a:defRPr>
                <a:latin typeface="Calibri Light" panose="020F0302020204030204" pitchFamily="34" charset="0"/>
                <a:cs typeface="Calibri Light" panose="020F0302020204030204" pitchFamily="34" charset="0"/>
              </a:defRPr>
            </a:lvl4pPr>
            <a:lvl5pPr marL="1257300" indent="0">
              <a:buNone/>
              <a:defRPr>
                <a:latin typeface="Calibri Light" panose="020F0302020204030204" pitchFamily="34" charset="0"/>
                <a:cs typeface="Calibri Light" panose="020F0302020204030204" pitchFamily="34" charset="0"/>
              </a:defRPr>
            </a:lvl5pPr>
          </a:lstStyle>
          <a:p>
            <a:pPr lvl="0"/>
            <a:r>
              <a:rPr lang="fi-FI" dirty="0"/>
              <a:t>[1/n]</a:t>
            </a:r>
            <a:endParaRPr lang="en-US" dirty="0"/>
          </a:p>
        </p:txBody>
      </p:sp>
      <p:sp>
        <p:nvSpPr>
          <p:cNvPr id="11" name="Text Placeholder 2">
            <a:extLst>
              <a:ext uri="{FF2B5EF4-FFF2-40B4-BE49-F238E27FC236}">
                <a16:creationId xmlns:a16="http://schemas.microsoft.com/office/drawing/2014/main" id="{B69BE80A-977A-4EC8-A3B7-6A0299907F82}"/>
              </a:ext>
            </a:extLst>
          </p:cNvPr>
          <p:cNvSpPr>
            <a:spLocks noGrp="1"/>
          </p:cNvSpPr>
          <p:nvPr>
            <p:ph type="body" sz="quarter" idx="16"/>
          </p:nvPr>
        </p:nvSpPr>
        <p:spPr>
          <a:xfrm>
            <a:off x="3725863" y="4926836"/>
            <a:ext cx="1692275" cy="178597"/>
          </a:xfrm>
        </p:spPr>
        <p:txBody>
          <a:bodyPr anchor="ctr">
            <a:noAutofit/>
          </a:bodyPr>
          <a:lstStyle>
            <a:lvl1pPr marL="0" indent="0" algn="ctr">
              <a:buNone/>
              <a:defRPr sz="800">
                <a:solidFill>
                  <a:schemeClr val="tx1"/>
                </a:solidFill>
              </a:defRPr>
            </a:lvl1pPr>
          </a:lstStyle>
          <a:p>
            <a:pPr lvl="0"/>
            <a:r>
              <a:rPr lang="en-US"/>
              <a:t>Click to edit Master text styles</a:t>
            </a:r>
          </a:p>
        </p:txBody>
      </p:sp>
    </p:spTree>
    <p:extLst>
      <p:ext uri="{BB962C8B-B14F-4D97-AF65-F5344CB8AC3E}">
        <p14:creationId xmlns:p14="http://schemas.microsoft.com/office/powerpoint/2010/main" val="22962647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Blank">
    <p:bg>
      <p:bgRef idx="1001">
        <a:schemeClr val="bg1"/>
      </p:bgRef>
    </p:bg>
    <p:spTree>
      <p:nvGrpSpPr>
        <p:cNvPr id="1" name=""/>
        <p:cNvGrpSpPr/>
        <p:nvPr/>
      </p:nvGrpSpPr>
      <p:grpSpPr>
        <a:xfrm>
          <a:off x="0" y="0"/>
          <a:ext cx="0" cy="0"/>
          <a:chOff x="0" y="0"/>
          <a:chExt cx="0" cy="0"/>
        </a:xfrm>
      </p:grpSpPr>
      <p:sp>
        <p:nvSpPr>
          <p:cNvPr id="4" name="Slide Number Placeholder 5">
            <a:extLst>
              <a:ext uri="{FF2B5EF4-FFF2-40B4-BE49-F238E27FC236}">
                <a16:creationId xmlns:a16="http://schemas.microsoft.com/office/drawing/2014/main" id="{C9211404-45CD-4325-8498-AF8EEE4AA2CD}"/>
              </a:ext>
            </a:extLst>
          </p:cNvPr>
          <p:cNvSpPr>
            <a:spLocks noGrp="1"/>
          </p:cNvSpPr>
          <p:nvPr>
            <p:ph type="sldNum" sz="quarter" idx="4"/>
          </p:nvPr>
        </p:nvSpPr>
        <p:spPr>
          <a:xfrm>
            <a:off x="8542339" y="4868937"/>
            <a:ext cx="277811" cy="108000"/>
          </a:xfrm>
          <a:prstGeom prst="rect">
            <a:avLst/>
          </a:prstGeom>
        </p:spPr>
        <p:txBody>
          <a:bodyPr vert="horz" lIns="0" tIns="0" rIns="0" bIns="0" rtlCol="0" anchor="ctr"/>
          <a:lstStyle>
            <a:lvl1pPr algn="r">
              <a:defRPr sz="600">
                <a:solidFill>
                  <a:schemeClr val="tx1">
                    <a:tint val="75000"/>
                  </a:schemeClr>
                </a:solidFill>
                <a:latin typeface="+mj-lt"/>
              </a:defRPr>
            </a:lvl1pPr>
          </a:lstStyle>
          <a:p>
            <a:fld id="{0AEF9A4B-07C9-404C-9053-A3A2AC3AD5D6}" type="slidenum">
              <a:rPr lang="en-GB" smtClean="0"/>
              <a:pPr/>
              <a:t>‹#›</a:t>
            </a:fld>
            <a:endParaRPr lang="en-GB" dirty="0"/>
          </a:p>
        </p:txBody>
      </p:sp>
      <p:sp>
        <p:nvSpPr>
          <p:cNvPr id="5" name="Text Placeholder 2">
            <a:extLst>
              <a:ext uri="{FF2B5EF4-FFF2-40B4-BE49-F238E27FC236}">
                <a16:creationId xmlns:a16="http://schemas.microsoft.com/office/drawing/2014/main" id="{E422F308-BE11-4113-9A45-E5A0C08107DA}"/>
              </a:ext>
            </a:extLst>
          </p:cNvPr>
          <p:cNvSpPr>
            <a:spLocks noGrp="1"/>
          </p:cNvSpPr>
          <p:nvPr>
            <p:ph type="body" sz="quarter" idx="16"/>
          </p:nvPr>
        </p:nvSpPr>
        <p:spPr>
          <a:xfrm>
            <a:off x="3725863" y="4926836"/>
            <a:ext cx="1692275" cy="178597"/>
          </a:xfrm>
        </p:spPr>
        <p:txBody>
          <a:bodyPr anchor="ctr">
            <a:noAutofit/>
          </a:bodyPr>
          <a:lstStyle>
            <a:lvl1pPr marL="0" indent="0" algn="ctr">
              <a:buNone/>
              <a:defRPr sz="800">
                <a:solidFill>
                  <a:schemeClr val="tx1"/>
                </a:solidFill>
              </a:defRPr>
            </a:lvl1pPr>
          </a:lstStyle>
          <a:p>
            <a:pPr lvl="0"/>
            <a:r>
              <a:rPr lang="en-US"/>
              <a:t>Click to edit Master text styles</a:t>
            </a:r>
          </a:p>
        </p:txBody>
      </p:sp>
    </p:spTree>
    <p:extLst>
      <p:ext uri="{BB962C8B-B14F-4D97-AF65-F5344CB8AC3E}">
        <p14:creationId xmlns:p14="http://schemas.microsoft.com/office/powerpoint/2010/main" val="3790191214"/>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6" name="Slide Number Placeholder 5"/>
          <p:cNvSpPr>
            <a:spLocks noGrp="1"/>
          </p:cNvSpPr>
          <p:nvPr>
            <p:ph type="sldNum" sz="quarter" idx="4"/>
          </p:nvPr>
        </p:nvSpPr>
        <p:spPr>
          <a:xfrm>
            <a:off x="8542339" y="4868937"/>
            <a:ext cx="277811" cy="108000"/>
          </a:xfrm>
          <a:prstGeom prst="rect">
            <a:avLst/>
          </a:prstGeom>
        </p:spPr>
        <p:txBody>
          <a:bodyPr vert="horz" lIns="0" tIns="0" rIns="0" bIns="0" rtlCol="0" anchor="ctr"/>
          <a:lstStyle>
            <a:lvl1pPr algn="r">
              <a:defRPr sz="600">
                <a:solidFill>
                  <a:schemeClr val="tx1">
                    <a:tint val="75000"/>
                  </a:schemeClr>
                </a:solidFill>
                <a:latin typeface="+mj-lt"/>
              </a:defRPr>
            </a:lvl1pPr>
          </a:lstStyle>
          <a:p>
            <a:fld id="{0AEF9A4B-07C9-404C-9053-A3A2AC3AD5D6}" type="slidenum">
              <a:rPr lang="en-GB" smtClean="0"/>
              <a:pPr/>
              <a:t>‹#›</a:t>
            </a:fld>
            <a:endParaRPr lang="en-GB" dirty="0"/>
          </a:p>
        </p:txBody>
      </p:sp>
      <p:sp>
        <p:nvSpPr>
          <p:cNvPr id="2" name="標題版面配置區 1"/>
          <p:cNvSpPr>
            <a:spLocks noGrp="1"/>
          </p:cNvSpPr>
          <p:nvPr>
            <p:ph type="title"/>
          </p:nvPr>
        </p:nvSpPr>
        <p:spPr>
          <a:xfrm>
            <a:off x="323850" y="177670"/>
            <a:ext cx="8218488" cy="720464"/>
          </a:xfrm>
          <a:prstGeom prst="rect">
            <a:avLst/>
          </a:prstGeom>
        </p:spPr>
        <p:txBody>
          <a:bodyPr vert="horz" lIns="91440" tIns="45720" rIns="91440" bIns="45720" rtlCol="0" anchor="ctr">
            <a:normAutofit/>
          </a:bodyPr>
          <a:lstStyle/>
          <a:p>
            <a:endParaRPr lang="zh-TW" altLang="en-US" dirty="0"/>
          </a:p>
        </p:txBody>
      </p:sp>
      <p:sp>
        <p:nvSpPr>
          <p:cNvPr id="15" name="文字版面配置區 14"/>
          <p:cNvSpPr>
            <a:spLocks noGrp="1"/>
          </p:cNvSpPr>
          <p:nvPr>
            <p:ph type="body" idx="1"/>
          </p:nvPr>
        </p:nvSpPr>
        <p:spPr>
          <a:xfrm>
            <a:off x="323850" y="1028526"/>
            <a:ext cx="8218488" cy="3559447"/>
          </a:xfrm>
          <a:prstGeom prst="rect">
            <a:avLst/>
          </a:prstGeom>
        </p:spPr>
        <p:txBody>
          <a:bodyPr vert="horz" lIns="91440" tIns="45720" rIns="91440" bIns="45720" rtlCol="0">
            <a:normAutofit/>
          </a:bodyPr>
          <a:lstStyle/>
          <a:p>
            <a:pPr lvl="0"/>
            <a:endParaRPr lang="en-US" dirty="0"/>
          </a:p>
        </p:txBody>
      </p:sp>
    </p:spTree>
    <p:extLst>
      <p:ext uri="{BB962C8B-B14F-4D97-AF65-F5344CB8AC3E}">
        <p14:creationId xmlns:p14="http://schemas.microsoft.com/office/powerpoint/2010/main" val="2240172516"/>
      </p:ext>
    </p:extLst>
  </p:cSld>
  <p:clrMap bg1="lt1" tx1="dk1" bg2="lt2" tx2="dk2" accent1="accent1" accent2="accent2" accent3="accent3" accent4="accent4" accent5="accent5" accent6="accent6" hlink="hlink" folHlink="folHlink"/>
  <p:sldLayoutIdLst>
    <p:sldLayoutId id="2147483847" r:id="rId1"/>
    <p:sldLayoutId id="2147483845" r:id="rId2"/>
    <p:sldLayoutId id="2147483809" r:id="rId3"/>
    <p:sldLayoutId id="2147483848" r:id="rId4"/>
    <p:sldLayoutId id="2147483849" r:id="rId5"/>
    <p:sldLayoutId id="2147483850" r:id="rId6"/>
    <p:sldLayoutId id="2147483810" r:id="rId7"/>
    <p:sldLayoutId id="2147483842" r:id="rId8"/>
    <p:sldLayoutId id="2147483837" r:id="rId9"/>
    <p:sldLayoutId id="2147483815" r:id="rId10"/>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p:txStyles>
    <p:titleStyle>
      <a:lvl1pPr algn="l" defTabSz="914400" rtl="0" eaLnBrk="1" latinLnBrk="0" hangingPunct="1">
        <a:lnSpc>
          <a:spcPct val="100000"/>
        </a:lnSpc>
        <a:spcBef>
          <a:spcPct val="0"/>
        </a:spcBef>
        <a:buNone/>
        <a:defRPr sz="2800" b="1" u="none" kern="1200" baseline="0">
          <a:solidFill>
            <a:schemeClr val="tx1"/>
          </a:solidFill>
          <a:latin typeface="+mj-lt"/>
          <a:ea typeface="+mj-ea"/>
          <a:cs typeface="Arial"/>
        </a:defRPr>
      </a:lvl1pPr>
    </p:titleStyle>
    <p:bodyStyle>
      <a:lvl1pPr marL="271463" indent="-271463" algn="l" defTabSz="914400" rtl="0" eaLnBrk="1" latinLnBrk="0" hangingPunct="1">
        <a:lnSpc>
          <a:spcPct val="90000"/>
        </a:lnSpc>
        <a:spcBef>
          <a:spcPts val="1200"/>
        </a:spcBef>
        <a:buFont typeface="Arial" panose="020B0604020202020204" pitchFamily="34" charset="0"/>
        <a:buChar char="•"/>
        <a:defRPr lang="zh-TW" altLang="en-US" sz="2000" b="0" kern="1200" baseline="0" dirty="0" smtClean="0">
          <a:solidFill>
            <a:schemeClr val="tx1"/>
          </a:solidFill>
          <a:latin typeface="+mj-lt"/>
          <a:ea typeface="+mn-ea"/>
          <a:cs typeface="Arial"/>
        </a:defRPr>
      </a:lvl1pPr>
      <a:lvl2pPr marL="804863" indent="-358775" algn="l" defTabSz="914400" rtl="0" eaLnBrk="1" latinLnBrk="0" hangingPunct="1">
        <a:lnSpc>
          <a:spcPct val="90000"/>
        </a:lnSpc>
        <a:spcBef>
          <a:spcPts val="900"/>
        </a:spcBef>
        <a:buFont typeface="Calibri Light" panose="020F0302020204030204" pitchFamily="34" charset="0"/>
        <a:buChar char="–"/>
        <a:defRPr sz="1800" b="0" kern="1200" baseline="0">
          <a:solidFill>
            <a:schemeClr val="tx1"/>
          </a:solidFill>
          <a:latin typeface="+mj-lt"/>
          <a:ea typeface="+mn-ea"/>
          <a:cs typeface="Arial"/>
        </a:defRPr>
      </a:lvl2pPr>
      <a:lvl3pPr marL="1077913" indent="-174625" algn="l" defTabSz="914400" rtl="0" eaLnBrk="1" latinLnBrk="0" hangingPunct="1">
        <a:lnSpc>
          <a:spcPct val="90000"/>
        </a:lnSpc>
        <a:spcBef>
          <a:spcPts val="600"/>
        </a:spcBef>
        <a:buFont typeface="Arial" panose="020B0604020202020204" pitchFamily="34" charset="0"/>
        <a:buChar char="-"/>
        <a:defRPr sz="1400" b="0" kern="1200" baseline="0">
          <a:solidFill>
            <a:schemeClr val="tx1"/>
          </a:solidFill>
          <a:latin typeface="+mj-lt"/>
          <a:ea typeface="+mn-ea"/>
          <a:cs typeface="Arial"/>
        </a:defRPr>
      </a:lvl3pPr>
      <a:lvl4pPr marL="1257300" indent="-177800" algn="l" defTabSz="914400" rtl="0" eaLnBrk="1" latinLnBrk="0" hangingPunct="1">
        <a:lnSpc>
          <a:spcPct val="90000"/>
        </a:lnSpc>
        <a:spcBef>
          <a:spcPts val="500"/>
        </a:spcBef>
        <a:buFont typeface="Arial" panose="020B0604020202020204" pitchFamily="34" charset="0"/>
        <a:buChar char="•"/>
        <a:defRPr sz="1400" b="0" kern="1200" baseline="0">
          <a:solidFill>
            <a:schemeClr val="tx1"/>
          </a:solidFill>
          <a:latin typeface="+mj-lt"/>
          <a:ea typeface="+mn-ea"/>
          <a:cs typeface="Arial"/>
        </a:defRPr>
      </a:lvl4pPr>
      <a:lvl5pPr marL="1435100" indent="-177800" algn="l" defTabSz="914400" rtl="0" eaLnBrk="1" latinLnBrk="0" hangingPunct="1">
        <a:lnSpc>
          <a:spcPct val="90000"/>
        </a:lnSpc>
        <a:spcBef>
          <a:spcPts val="500"/>
        </a:spcBef>
        <a:buFont typeface="Arial" panose="020B0604020202020204" pitchFamily="34" charset="0"/>
        <a:buChar char="-"/>
        <a:defRPr sz="1200" b="0" kern="1200" baseline="0">
          <a:solidFill>
            <a:schemeClr val="tx1"/>
          </a:solidFill>
          <a:latin typeface="+mj-lt"/>
          <a:ea typeface="+mn-ea"/>
          <a:cs typeface="Arial"/>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5556">
          <p15:clr>
            <a:srgbClr val="F26B43"/>
          </p15:clr>
        </p15:guide>
        <p15:guide id="2" orient="horz" pos="3833">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hyperlink" Target="https://www.3gpp.org/ftp/tsg_sa/TSG_SA/TSGS_102_Edinburgh_2023-12/Docs/SP-231595.zip" TargetMode="Externa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hyperlink" Target="https://www.3gpp.org/ftp/tsg_sa/TSG_SA/TSGS_102_Edinburgh_2023-12/Docs/SP-231595.zip" TargetMode="Externa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038FDEDF-6A8D-40E6-A5C8-F6CD1307C3BF}"/>
              </a:ext>
            </a:extLst>
          </p:cNvPr>
          <p:cNvSpPr>
            <a:spLocks noGrp="1"/>
          </p:cNvSpPr>
          <p:nvPr>
            <p:ph type="body" sz="quarter" idx="13"/>
          </p:nvPr>
        </p:nvSpPr>
        <p:spPr/>
        <p:txBody>
          <a:bodyPr>
            <a:normAutofit fontScale="70000" lnSpcReduction="20000"/>
          </a:bodyPr>
          <a:lstStyle/>
          <a:p>
            <a:r>
              <a:rPr lang="fi-FI" dirty="0"/>
              <a:t>NB-IoT NTN: UE Coarse Location Information Reporting</a:t>
            </a:r>
            <a:endParaRPr lang="en-US" dirty="0"/>
          </a:p>
        </p:txBody>
      </p:sp>
      <p:sp>
        <p:nvSpPr>
          <p:cNvPr id="3" name="Text Placeholder 2">
            <a:extLst>
              <a:ext uri="{FF2B5EF4-FFF2-40B4-BE49-F238E27FC236}">
                <a16:creationId xmlns:a16="http://schemas.microsoft.com/office/drawing/2014/main" id="{CA0B4BB9-2385-4BDA-BD05-3A41B517354E}"/>
              </a:ext>
            </a:extLst>
          </p:cNvPr>
          <p:cNvSpPr>
            <a:spLocks noGrp="1"/>
          </p:cNvSpPr>
          <p:nvPr>
            <p:ph type="body" sz="quarter" idx="14"/>
          </p:nvPr>
        </p:nvSpPr>
        <p:spPr/>
        <p:txBody>
          <a:bodyPr/>
          <a:lstStyle/>
          <a:p>
            <a:r>
              <a:rPr lang="fi-FI" dirty="0"/>
              <a:t>Rel-18</a:t>
            </a:r>
            <a:endParaRPr lang="en-US" dirty="0"/>
          </a:p>
        </p:txBody>
      </p:sp>
      <p:sp>
        <p:nvSpPr>
          <p:cNvPr id="4" name="Text Placeholder 3">
            <a:extLst>
              <a:ext uri="{FF2B5EF4-FFF2-40B4-BE49-F238E27FC236}">
                <a16:creationId xmlns:a16="http://schemas.microsoft.com/office/drawing/2014/main" id="{CEA92177-C640-4142-859D-7636DA62C71E}"/>
              </a:ext>
            </a:extLst>
          </p:cNvPr>
          <p:cNvSpPr>
            <a:spLocks noGrp="1"/>
          </p:cNvSpPr>
          <p:nvPr>
            <p:ph type="body" sz="quarter" idx="15"/>
          </p:nvPr>
        </p:nvSpPr>
        <p:spPr>
          <a:xfrm>
            <a:off x="973736" y="4175576"/>
            <a:ext cx="7015480" cy="266771"/>
          </a:xfrm>
        </p:spPr>
        <p:txBody>
          <a:bodyPr/>
          <a:lstStyle/>
          <a:p>
            <a:r>
              <a:rPr lang="fi-FI" dirty="0"/>
              <a:t>MediaTek Inc., Airbus</a:t>
            </a:r>
            <a:r>
              <a:rPr lang="fi-FI"/>
              <a:t>, CEWiT, Echostar</a:t>
            </a:r>
            <a:r>
              <a:rPr lang="fi-FI" dirty="0"/>
              <a:t>, ESA, Gatehouse, Inmarsat/Viasat, JSAT, Ligado, Lockheed Martin, Novamint, OQ Technology, Sateliot, Skylo, Thales, TNO </a:t>
            </a:r>
            <a:endParaRPr lang="en-US" dirty="0"/>
          </a:p>
        </p:txBody>
      </p:sp>
      <p:sp>
        <p:nvSpPr>
          <p:cNvPr id="5" name="Text Placeholder 4">
            <a:extLst>
              <a:ext uri="{FF2B5EF4-FFF2-40B4-BE49-F238E27FC236}">
                <a16:creationId xmlns:a16="http://schemas.microsoft.com/office/drawing/2014/main" id="{1F62D7A0-4AE2-40D0-8C15-1D7904AB0CFD}"/>
              </a:ext>
            </a:extLst>
          </p:cNvPr>
          <p:cNvSpPr>
            <a:spLocks noGrp="1"/>
          </p:cNvSpPr>
          <p:nvPr>
            <p:ph type="body" sz="quarter" idx="16"/>
          </p:nvPr>
        </p:nvSpPr>
        <p:spPr/>
        <p:txBody>
          <a:bodyPr/>
          <a:lstStyle/>
          <a:p>
            <a:r>
              <a:rPr lang="fi-FI" dirty="0"/>
              <a:t>SP-231594</a:t>
            </a:r>
            <a:endParaRPr lang="en-US" dirty="0"/>
          </a:p>
        </p:txBody>
      </p:sp>
      <p:sp>
        <p:nvSpPr>
          <p:cNvPr id="6" name="TextBox 5">
            <a:extLst>
              <a:ext uri="{FF2B5EF4-FFF2-40B4-BE49-F238E27FC236}">
                <a16:creationId xmlns:a16="http://schemas.microsoft.com/office/drawing/2014/main" id="{56D48048-E1B8-4C1F-903E-325AE5DAF8CD}"/>
              </a:ext>
            </a:extLst>
          </p:cNvPr>
          <p:cNvSpPr txBox="1"/>
          <p:nvPr/>
        </p:nvSpPr>
        <p:spPr>
          <a:xfrm>
            <a:off x="503889" y="402672"/>
            <a:ext cx="8325786" cy="474577"/>
          </a:xfrm>
          <a:prstGeom prst="rect">
            <a:avLst/>
          </a:prstGeom>
        </p:spPr>
        <p:txBody>
          <a:bodyPr wrap="square" lIns="0" tIns="0" rIns="0" bIns="0" rtlCol="0">
            <a:noAutofit/>
          </a:bodyPr>
          <a:lstStyle/>
          <a:p>
            <a:pPr>
              <a:tabLst>
                <a:tab pos="11199813" algn="r"/>
              </a:tabLst>
            </a:pPr>
            <a:r>
              <a:rPr lang="en-US" sz="1400" b="1" dirty="0">
                <a:solidFill>
                  <a:schemeClr val="bg1"/>
                </a:solidFill>
                <a:latin typeface="+mj-lt"/>
              </a:rPr>
              <a:t>3GPP TSG SA#102	SP-231594</a:t>
            </a:r>
          </a:p>
          <a:p>
            <a:pPr>
              <a:tabLst>
                <a:tab pos="11199813" algn="r"/>
              </a:tabLst>
            </a:pPr>
            <a:r>
              <a:rPr lang="en-US" sz="1400" dirty="0">
                <a:solidFill>
                  <a:schemeClr val="bg1"/>
                </a:solidFill>
              </a:rPr>
              <a:t>December 11 – 15, 2023	Agenda Item 18.2</a:t>
            </a:r>
          </a:p>
          <a:p>
            <a:pPr>
              <a:tabLst>
                <a:tab pos="11199813" algn="r"/>
              </a:tabLst>
            </a:pPr>
            <a:r>
              <a:rPr lang="en-US" sz="1400" dirty="0">
                <a:solidFill>
                  <a:schemeClr val="bg1"/>
                </a:solidFill>
              </a:rPr>
              <a:t>Edinburgh, UK</a:t>
            </a:r>
          </a:p>
        </p:txBody>
      </p:sp>
    </p:spTree>
    <p:extLst>
      <p:ext uri="{BB962C8B-B14F-4D97-AF65-F5344CB8AC3E}">
        <p14:creationId xmlns:p14="http://schemas.microsoft.com/office/powerpoint/2010/main" val="16171581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5E429BC-659D-46BE-895B-7DB7B06FD9DD}"/>
              </a:ext>
            </a:extLst>
          </p:cNvPr>
          <p:cNvSpPr>
            <a:spLocks noGrp="1"/>
          </p:cNvSpPr>
          <p:nvPr>
            <p:ph type="sldNum" sz="quarter" idx="4"/>
          </p:nvPr>
        </p:nvSpPr>
        <p:spPr/>
        <p:txBody>
          <a:bodyPr/>
          <a:lstStyle/>
          <a:p>
            <a:fld id="{0AEF9A4B-07C9-404C-9053-A3A2AC3AD5D6}" type="slidenum">
              <a:rPr lang="en-GB" smtClean="0"/>
              <a:pPr/>
              <a:t>2</a:t>
            </a:fld>
            <a:endParaRPr lang="en-GB" dirty="0"/>
          </a:p>
        </p:txBody>
      </p:sp>
      <p:sp>
        <p:nvSpPr>
          <p:cNvPr id="9" name="Content Placeholder 8">
            <a:extLst>
              <a:ext uri="{FF2B5EF4-FFF2-40B4-BE49-F238E27FC236}">
                <a16:creationId xmlns:a16="http://schemas.microsoft.com/office/drawing/2014/main" id="{CA00CD82-918B-44FA-914D-25A7E8B23C64}"/>
              </a:ext>
            </a:extLst>
          </p:cNvPr>
          <p:cNvSpPr>
            <a:spLocks noGrp="1"/>
          </p:cNvSpPr>
          <p:nvPr>
            <p:ph sz="quarter" idx="10"/>
          </p:nvPr>
        </p:nvSpPr>
        <p:spPr/>
        <p:txBody>
          <a:bodyPr>
            <a:normAutofit/>
          </a:bodyPr>
          <a:lstStyle/>
          <a:p>
            <a:r>
              <a:rPr lang="fi-FI" sz="1100" dirty="0"/>
              <a:t>RRC reporting of UE Coarse Location is possible for eMTC, NR</a:t>
            </a:r>
          </a:p>
          <a:p>
            <a:r>
              <a:rPr lang="fi-FI" sz="1100" dirty="0"/>
              <a:t>RRC reporting of UE Coarse Location is </a:t>
            </a:r>
            <a:r>
              <a:rPr lang="fi-FI" sz="1100" u="sng" dirty="0"/>
              <a:t>prevented</a:t>
            </a:r>
            <a:r>
              <a:rPr lang="fi-FI" sz="1100" dirty="0"/>
              <a:t> for NB-IoT (privacy issues)</a:t>
            </a:r>
          </a:p>
          <a:p>
            <a:r>
              <a:rPr lang="fi-FI" sz="1100" dirty="0"/>
              <a:t>3GPP TS 36.331 / 38.331 define</a:t>
            </a:r>
          </a:p>
          <a:p>
            <a:pPr lvl="1"/>
            <a:r>
              <a:rPr lang="en-US" sz="900" i="1" dirty="0" err="1">
                <a:latin typeface="+mj-lt"/>
              </a:rPr>
              <a:t>coarseLocationInfo</a:t>
            </a:r>
            <a:r>
              <a:rPr lang="en-US" sz="900" i="1" dirty="0">
                <a:latin typeface="+mj-lt"/>
              </a:rPr>
              <a:t>: </a:t>
            </a:r>
            <a:r>
              <a:rPr lang="en-US" sz="900" dirty="0"/>
              <a:t>This field indicates the coarse location information reported by the UE. This field is coded as the Ellipsoid-Point IE defined in TS 37.355 [109]. The first/leftmost bit of the first octet contains the most significant bit. The least significant bits of </a:t>
            </a:r>
            <a:r>
              <a:rPr lang="en-US" sz="900" dirty="0" err="1"/>
              <a:t>degreesLatitude</a:t>
            </a:r>
            <a:r>
              <a:rPr lang="en-US" sz="900" dirty="0"/>
              <a:t> and </a:t>
            </a:r>
            <a:r>
              <a:rPr lang="en-US" sz="900" dirty="0" err="1"/>
              <a:t>degreesLongitude</a:t>
            </a:r>
            <a:r>
              <a:rPr lang="en-US" sz="900" dirty="0"/>
              <a:t> are set to 0 to meet the accuracy requirement which corresponds to a granularity of approximately 2 km. It is up to UE implementation as to how many LSBs are set to 0 to meet the accuracy requirement.</a:t>
            </a:r>
          </a:p>
          <a:p>
            <a:pPr lvl="1"/>
            <a:r>
              <a:rPr lang="en-US" sz="900" dirty="0">
                <a:latin typeface="Calibri" panose="020F0502020204030204" pitchFamily="34" charset="0"/>
                <a:cs typeface="Calibri" panose="020F0502020204030204" pitchFamily="34" charset="0"/>
              </a:rPr>
              <a:t>Upon network request, after AS security is established in connected mode</a:t>
            </a:r>
            <a:r>
              <a:rPr lang="en-US" sz="900" dirty="0"/>
              <a:t>, BL UEs and UEs in enhanced coverage can report its coarse UE location information (most significant bits of the GNSS coordinates, ensuring an accuracy in the order of 2km) to the </a:t>
            </a:r>
            <a:r>
              <a:rPr lang="en-US" sz="900" dirty="0" err="1"/>
              <a:t>eNB</a:t>
            </a:r>
            <a:r>
              <a:rPr lang="en-US" sz="900" dirty="0"/>
              <a:t> if available</a:t>
            </a:r>
          </a:p>
          <a:p>
            <a:endParaRPr lang="en-US" dirty="0"/>
          </a:p>
        </p:txBody>
      </p:sp>
      <p:sp>
        <p:nvSpPr>
          <p:cNvPr id="10" name="Content Placeholder 9">
            <a:extLst>
              <a:ext uri="{FF2B5EF4-FFF2-40B4-BE49-F238E27FC236}">
                <a16:creationId xmlns:a16="http://schemas.microsoft.com/office/drawing/2014/main" id="{B3D19825-BD9E-4F8E-963F-9F8F7B6C704F}"/>
              </a:ext>
            </a:extLst>
          </p:cNvPr>
          <p:cNvSpPr>
            <a:spLocks noGrp="1"/>
          </p:cNvSpPr>
          <p:nvPr>
            <p:ph sz="quarter" idx="11"/>
          </p:nvPr>
        </p:nvSpPr>
        <p:spPr/>
        <p:txBody>
          <a:bodyPr/>
          <a:lstStyle/>
          <a:p>
            <a:r>
              <a:rPr lang="fi-FI" sz="1100" b="1" dirty="0">
                <a:solidFill>
                  <a:srgbClr val="FF0000"/>
                </a:solidFill>
              </a:rPr>
              <a:t>Major concerns </a:t>
            </a:r>
            <a:r>
              <a:rPr lang="fi-FI" sz="1100" dirty="0"/>
              <a:t>from satellite community have been expressed and repeated on resulting system inefficiencies in some NB-IoT NTN deployments</a:t>
            </a:r>
          </a:p>
          <a:p>
            <a:pPr lvl="1"/>
            <a:r>
              <a:rPr lang="fi-FI" sz="900" dirty="0"/>
              <a:t>SA2/Feb 2022 had previously concluded: </a:t>
            </a:r>
            <a:r>
              <a:rPr lang="en-US" sz="800" i="1" dirty="0"/>
              <a:t>if an NB-IoT UE does not provide any location information over AS to an </a:t>
            </a:r>
            <a:r>
              <a:rPr lang="en-US" sz="800" i="1" dirty="0" err="1"/>
              <a:t>eNB</a:t>
            </a:r>
            <a:r>
              <a:rPr lang="en-US" sz="800" i="1" dirty="0"/>
              <a:t>, then SA2 assumes that the </a:t>
            </a:r>
            <a:r>
              <a:rPr lang="en-US" sz="800" i="1" dirty="0">
                <a:solidFill>
                  <a:schemeClr val="accent3"/>
                </a:solidFill>
              </a:rPr>
              <a:t>E-UTRAN would provide its best estimate </a:t>
            </a:r>
            <a:r>
              <a:rPr lang="en-US" sz="800" i="1" dirty="0"/>
              <a:t>of the UE’s location as a TAI+CGI to the MME when the NB-IOT UE is entering or in the ECM CONNECTED state. </a:t>
            </a:r>
            <a:r>
              <a:rPr lang="en-US" sz="800" i="1" dirty="0">
                <a:solidFill>
                  <a:schemeClr val="accent3"/>
                </a:solidFill>
              </a:rPr>
              <a:t>SA2 concludes that there are no serious issues from an SA2 perspective if an NB-IoT UE does not provide any location information over AS to an </a:t>
            </a:r>
            <a:r>
              <a:rPr lang="en-US" sz="800" i="1" dirty="0" err="1">
                <a:solidFill>
                  <a:schemeClr val="accent3"/>
                </a:solidFill>
              </a:rPr>
              <a:t>eNB</a:t>
            </a:r>
            <a:endParaRPr lang="en-US" sz="700" i="1" dirty="0">
              <a:solidFill>
                <a:schemeClr val="accent3"/>
              </a:solidFill>
            </a:endParaRPr>
          </a:p>
          <a:p>
            <a:pPr lvl="1"/>
            <a:r>
              <a:rPr lang="en-US" sz="900" dirty="0">
                <a:latin typeface="+mj-lt"/>
              </a:rPr>
              <a:t>Key concerns:</a:t>
            </a:r>
            <a:r>
              <a:rPr lang="en-US" sz="900" dirty="0"/>
              <a:t> </a:t>
            </a:r>
          </a:p>
          <a:p>
            <a:pPr lvl="2"/>
            <a:r>
              <a:rPr lang="en-US" sz="900" dirty="0"/>
              <a:t>The “best estimate” is just </a:t>
            </a:r>
            <a:r>
              <a:rPr lang="en-US" sz="900" u="sng" dirty="0"/>
              <a:t>not good enough</a:t>
            </a:r>
            <a:r>
              <a:rPr lang="en-US" sz="900" dirty="0"/>
              <a:t> without knowledge of the UE Coarse Location – </a:t>
            </a:r>
            <a:r>
              <a:rPr lang="en-US" sz="900" dirty="0">
                <a:latin typeface="Calibri" panose="020F0502020204030204" pitchFamily="34" charset="0"/>
                <a:cs typeface="Calibri" panose="020F0502020204030204" pitchFamily="34" charset="0"/>
              </a:rPr>
              <a:t>this was one of the key reasons why the UE Coarse Location information was introduced in the first place</a:t>
            </a:r>
          </a:p>
          <a:p>
            <a:pPr lvl="2"/>
            <a:r>
              <a:rPr lang="en-US" sz="900" dirty="0"/>
              <a:t>Insufficiently accurate information reported to the MME (ULI) could trigger significant signaling overhead (considering the #UEs accessing the network) as </a:t>
            </a:r>
            <a:r>
              <a:rPr lang="en-US" sz="900" dirty="0">
                <a:latin typeface="Calibri" panose="020F0502020204030204" pitchFamily="34" charset="0"/>
                <a:cs typeface="Calibri" panose="020F0502020204030204" pitchFamily="34" charset="0"/>
              </a:rPr>
              <a:t>a)</a:t>
            </a:r>
            <a:r>
              <a:rPr lang="en-US" sz="900" dirty="0"/>
              <a:t> the MME will proceed with MM/SM procedures before </a:t>
            </a:r>
            <a:r>
              <a:rPr lang="en-US" sz="900" dirty="0">
                <a:latin typeface="Calibri" panose="020F0502020204030204" pitchFamily="34" charset="0"/>
                <a:cs typeface="Calibri" panose="020F0502020204030204" pitchFamily="34" charset="0"/>
              </a:rPr>
              <a:t>b) </a:t>
            </a:r>
            <a:r>
              <a:rPr lang="en-US" sz="900" dirty="0"/>
              <a:t>initiation of the UE location procedure and </a:t>
            </a:r>
            <a:r>
              <a:rPr lang="en-US" sz="900" dirty="0">
                <a:latin typeface="Calibri" panose="020F0502020204030204" pitchFamily="34" charset="0"/>
                <a:cs typeface="Calibri" panose="020F0502020204030204" pitchFamily="34" charset="0"/>
              </a:rPr>
              <a:t>c)</a:t>
            </a:r>
            <a:r>
              <a:rPr lang="en-US" sz="900" dirty="0"/>
              <a:t> potentially triggering detaching the UE</a:t>
            </a:r>
          </a:p>
          <a:p>
            <a:pPr lvl="2"/>
            <a:r>
              <a:rPr lang="en-US" sz="900" dirty="0"/>
              <a:t>With a coverage area across misc. </a:t>
            </a:r>
            <a:r>
              <a:rPr lang="en-US" sz="900"/>
              <a:t>regulatory areas, </a:t>
            </a:r>
            <a:r>
              <a:rPr lang="en-US" sz="900" dirty="0"/>
              <a:t>the UE location needs verification for every UE in the area</a:t>
            </a:r>
          </a:p>
          <a:p>
            <a:pPr lvl="1"/>
            <a:r>
              <a:rPr lang="en-US" sz="900" b="1" dirty="0">
                <a:solidFill>
                  <a:schemeClr val="accent4"/>
                </a:solidFill>
                <a:latin typeface="Calibri" panose="020F0502020204030204" pitchFamily="34" charset="0"/>
                <a:cs typeface="Calibri" panose="020F0502020204030204" pitchFamily="34" charset="0"/>
              </a:rPr>
              <a:t>Reporting of the UE Coarse Location Information at NAS is a necessary simple effective means to address these concerns and put </a:t>
            </a:r>
            <a:r>
              <a:rPr lang="en-US" sz="900" b="1" u="sng" dirty="0">
                <a:solidFill>
                  <a:schemeClr val="accent4"/>
                </a:solidFill>
                <a:latin typeface="Calibri" panose="020F0502020204030204" pitchFamily="34" charset="0"/>
                <a:cs typeface="Calibri" panose="020F0502020204030204" pitchFamily="34" charset="0"/>
              </a:rPr>
              <a:t>all </a:t>
            </a:r>
            <a:r>
              <a:rPr lang="en-US" sz="900" b="1" dirty="0">
                <a:solidFill>
                  <a:schemeClr val="accent4"/>
                </a:solidFill>
                <a:latin typeface="Calibri" panose="020F0502020204030204" pitchFamily="34" charset="0"/>
                <a:cs typeface="Calibri" panose="020F0502020204030204" pitchFamily="34" charset="0"/>
              </a:rPr>
              <a:t>3GPP NTN technologies reasonably on par.</a:t>
            </a:r>
            <a:endParaRPr lang="en-US" sz="1200" b="1" dirty="0">
              <a:solidFill>
                <a:schemeClr val="accent4"/>
              </a:solidFill>
              <a:latin typeface="Calibri" panose="020F0502020204030204" pitchFamily="34" charset="0"/>
              <a:cs typeface="Calibri" panose="020F0502020204030204" pitchFamily="34" charset="0"/>
            </a:endParaRPr>
          </a:p>
          <a:p>
            <a:pPr lvl="1"/>
            <a:endParaRPr lang="en-US" sz="900" dirty="0"/>
          </a:p>
          <a:p>
            <a:pPr lvl="1"/>
            <a:endParaRPr lang="fi-FI" sz="900" dirty="0"/>
          </a:p>
          <a:p>
            <a:endParaRPr lang="en-US" dirty="0"/>
          </a:p>
        </p:txBody>
      </p:sp>
      <p:sp>
        <p:nvSpPr>
          <p:cNvPr id="4" name="Title 3">
            <a:extLst>
              <a:ext uri="{FF2B5EF4-FFF2-40B4-BE49-F238E27FC236}">
                <a16:creationId xmlns:a16="http://schemas.microsoft.com/office/drawing/2014/main" id="{6779981E-CC3A-439A-BC35-FE02ECF4746D}"/>
              </a:ext>
            </a:extLst>
          </p:cNvPr>
          <p:cNvSpPr>
            <a:spLocks noGrp="1"/>
          </p:cNvSpPr>
          <p:nvPr>
            <p:ph type="title"/>
          </p:nvPr>
        </p:nvSpPr>
        <p:spPr/>
        <p:txBody>
          <a:bodyPr>
            <a:normAutofit fontScale="90000"/>
          </a:bodyPr>
          <a:lstStyle/>
          <a:p>
            <a:r>
              <a:rPr lang="fi-FI" dirty="0"/>
              <a:t>Need for NB-IoT Coarse Location Reporting</a:t>
            </a:r>
            <a:endParaRPr lang="en-US" dirty="0"/>
          </a:p>
        </p:txBody>
      </p:sp>
      <p:sp>
        <p:nvSpPr>
          <p:cNvPr id="5" name="Text Placeholder 4">
            <a:extLst>
              <a:ext uri="{FF2B5EF4-FFF2-40B4-BE49-F238E27FC236}">
                <a16:creationId xmlns:a16="http://schemas.microsoft.com/office/drawing/2014/main" id="{6EEB5B5A-4C7C-4974-842F-56CA73D47B05}"/>
              </a:ext>
            </a:extLst>
          </p:cNvPr>
          <p:cNvSpPr>
            <a:spLocks noGrp="1"/>
          </p:cNvSpPr>
          <p:nvPr>
            <p:ph type="body" sz="quarter" idx="12"/>
          </p:nvPr>
        </p:nvSpPr>
        <p:spPr/>
        <p:txBody>
          <a:bodyPr>
            <a:normAutofit lnSpcReduction="10000"/>
          </a:bodyPr>
          <a:lstStyle/>
          <a:p>
            <a:r>
              <a:rPr lang="fi-FI" dirty="0"/>
              <a:t>Background</a:t>
            </a:r>
            <a:endParaRPr lang="en-US" dirty="0"/>
          </a:p>
        </p:txBody>
      </p:sp>
      <p:sp>
        <p:nvSpPr>
          <p:cNvPr id="11" name="Text Placeholder 10">
            <a:extLst>
              <a:ext uri="{FF2B5EF4-FFF2-40B4-BE49-F238E27FC236}">
                <a16:creationId xmlns:a16="http://schemas.microsoft.com/office/drawing/2014/main" id="{93E442BF-82B0-4326-B384-7F8229DB4171}"/>
              </a:ext>
            </a:extLst>
          </p:cNvPr>
          <p:cNvSpPr>
            <a:spLocks noGrp="1"/>
          </p:cNvSpPr>
          <p:nvPr>
            <p:ph type="body" sz="quarter" idx="13"/>
          </p:nvPr>
        </p:nvSpPr>
        <p:spPr/>
        <p:txBody>
          <a:bodyPr/>
          <a:lstStyle/>
          <a:p>
            <a:endParaRPr lang="en-US"/>
          </a:p>
        </p:txBody>
      </p:sp>
      <p:sp>
        <p:nvSpPr>
          <p:cNvPr id="12" name="Text Placeholder 11">
            <a:extLst>
              <a:ext uri="{FF2B5EF4-FFF2-40B4-BE49-F238E27FC236}">
                <a16:creationId xmlns:a16="http://schemas.microsoft.com/office/drawing/2014/main" id="{A1ABD9E8-DD23-4608-B2F2-B11C085F1A22}"/>
              </a:ext>
            </a:extLst>
          </p:cNvPr>
          <p:cNvSpPr>
            <a:spLocks noGrp="1"/>
          </p:cNvSpPr>
          <p:nvPr>
            <p:ph type="body" sz="quarter" idx="14"/>
          </p:nvPr>
        </p:nvSpPr>
        <p:spPr/>
        <p:txBody>
          <a:bodyPr>
            <a:normAutofit lnSpcReduction="10000"/>
          </a:bodyPr>
          <a:lstStyle/>
          <a:p>
            <a:endParaRPr lang="en-US"/>
          </a:p>
        </p:txBody>
      </p:sp>
      <p:sp>
        <p:nvSpPr>
          <p:cNvPr id="8" name="Text Placeholder 7">
            <a:extLst>
              <a:ext uri="{FF2B5EF4-FFF2-40B4-BE49-F238E27FC236}">
                <a16:creationId xmlns:a16="http://schemas.microsoft.com/office/drawing/2014/main" id="{D3996E34-2D45-4922-ADF8-34F8A77D48FC}"/>
              </a:ext>
            </a:extLst>
          </p:cNvPr>
          <p:cNvSpPr>
            <a:spLocks noGrp="1"/>
          </p:cNvSpPr>
          <p:nvPr>
            <p:ph type="body" sz="quarter" idx="16"/>
          </p:nvPr>
        </p:nvSpPr>
        <p:spPr/>
        <p:txBody>
          <a:bodyPr/>
          <a:lstStyle/>
          <a:p>
            <a:r>
              <a:rPr lang="fi-FI" dirty="0"/>
              <a:t>SP-231594</a:t>
            </a:r>
            <a:endParaRPr lang="en-US" dirty="0"/>
          </a:p>
        </p:txBody>
      </p:sp>
      <p:sp>
        <p:nvSpPr>
          <p:cNvPr id="14" name="TextBox 13">
            <a:extLst>
              <a:ext uri="{FF2B5EF4-FFF2-40B4-BE49-F238E27FC236}">
                <a16:creationId xmlns:a16="http://schemas.microsoft.com/office/drawing/2014/main" id="{4917B5FB-0EF0-428F-97CB-A57CBFE6011D}"/>
              </a:ext>
            </a:extLst>
          </p:cNvPr>
          <p:cNvSpPr txBox="1"/>
          <p:nvPr/>
        </p:nvSpPr>
        <p:spPr>
          <a:xfrm>
            <a:off x="318741" y="4549523"/>
            <a:ext cx="8218487" cy="523220"/>
          </a:xfrm>
          <a:prstGeom prst="rect">
            <a:avLst/>
          </a:prstGeom>
          <a:solidFill>
            <a:schemeClr val="accent1">
              <a:lumMod val="60000"/>
              <a:lumOff val="40000"/>
            </a:schemeClr>
          </a:solidFill>
        </p:spPr>
        <p:txBody>
          <a:bodyPr wrap="square">
            <a:spAutoFit/>
          </a:bodyPr>
          <a:lstStyle/>
          <a:p>
            <a:pPr marL="1588" indent="0" algn="ctr">
              <a:buNone/>
            </a:pPr>
            <a:r>
              <a:rPr lang="fi-FI" sz="1400" b="1" dirty="0">
                <a:latin typeface="Calibri" panose="020F0502020204030204" pitchFamily="34" charset="0"/>
                <a:cs typeface="Calibri" panose="020F0502020204030204" pitchFamily="34" charset="0"/>
              </a:rPr>
              <a:t>There is an undeniably urgent commercial need</a:t>
            </a:r>
            <a:br>
              <a:rPr lang="fi-FI" sz="1400" b="1" dirty="0">
                <a:latin typeface="Calibri" panose="020F0502020204030204" pitchFamily="34" charset="0"/>
                <a:cs typeface="Calibri" panose="020F0502020204030204" pitchFamily="34" charset="0"/>
              </a:rPr>
            </a:br>
            <a:r>
              <a:rPr lang="fi-FI" sz="1400" b="1" dirty="0">
                <a:latin typeface="Calibri" panose="020F0502020204030204" pitchFamily="34" charset="0"/>
                <a:cs typeface="Calibri" panose="020F0502020204030204" pitchFamily="34" charset="0"/>
              </a:rPr>
              <a:t>to address the concerns from the satellite community and introduce UE Coarse Location Reporting at NAS</a:t>
            </a:r>
          </a:p>
        </p:txBody>
      </p:sp>
    </p:spTree>
    <p:extLst>
      <p:ext uri="{BB962C8B-B14F-4D97-AF65-F5344CB8AC3E}">
        <p14:creationId xmlns:p14="http://schemas.microsoft.com/office/powerpoint/2010/main" val="26713175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C6CEF35E-4C9B-4905-BEA6-102963ABFC34}"/>
              </a:ext>
            </a:extLst>
          </p:cNvPr>
          <p:cNvSpPr>
            <a:spLocks noGrp="1"/>
          </p:cNvSpPr>
          <p:nvPr>
            <p:ph type="sldNum" sz="quarter" idx="4"/>
          </p:nvPr>
        </p:nvSpPr>
        <p:spPr/>
        <p:txBody>
          <a:bodyPr/>
          <a:lstStyle/>
          <a:p>
            <a:fld id="{0AEF9A4B-07C9-404C-9053-A3A2AC3AD5D6}" type="slidenum">
              <a:rPr lang="en-GB" smtClean="0"/>
              <a:pPr/>
              <a:t>3</a:t>
            </a:fld>
            <a:endParaRPr lang="en-GB" dirty="0"/>
          </a:p>
        </p:txBody>
      </p:sp>
      <p:sp>
        <p:nvSpPr>
          <p:cNvPr id="3" name="Content Placeholder 2">
            <a:extLst>
              <a:ext uri="{FF2B5EF4-FFF2-40B4-BE49-F238E27FC236}">
                <a16:creationId xmlns:a16="http://schemas.microsoft.com/office/drawing/2014/main" id="{61DB037F-62DF-441B-BECE-6091166E0CBD}"/>
              </a:ext>
            </a:extLst>
          </p:cNvPr>
          <p:cNvSpPr>
            <a:spLocks noGrp="1"/>
          </p:cNvSpPr>
          <p:nvPr>
            <p:ph sz="quarter" idx="10"/>
          </p:nvPr>
        </p:nvSpPr>
        <p:spPr/>
        <p:txBody>
          <a:bodyPr>
            <a:normAutofit/>
          </a:bodyPr>
          <a:lstStyle/>
          <a:p>
            <a:pPr marL="0" indent="0">
              <a:buNone/>
            </a:pPr>
            <a:r>
              <a:rPr lang="fi-FI" sz="1200" b="1" dirty="0"/>
              <a:t>Basic Principle</a:t>
            </a:r>
          </a:p>
          <a:p>
            <a:pPr marL="342900" indent="-342900">
              <a:buFont typeface="+mj-lt"/>
              <a:buAutoNum type="arabicPeriod"/>
            </a:pPr>
            <a:r>
              <a:rPr lang="fi-FI" sz="1100" dirty="0"/>
              <a:t>Inclusion of UE Coarse Location Reporting capability in UE Core Network Capabilities (this allows a supporting MME to request the information from the UE)</a:t>
            </a:r>
          </a:p>
          <a:p>
            <a:pPr marL="342900" indent="-342900">
              <a:buFont typeface="+mj-lt"/>
              <a:buAutoNum type="arabicPeriod"/>
            </a:pPr>
            <a:r>
              <a:rPr lang="en-US" sz="1100" dirty="0"/>
              <a:t>Reporting of UE Coarse Location Information, if a security context is established between the UE and the network, in Attach, TAU procedures and applicable ESM procedures (incl. Service Request, PDN connectivity Request), upon network request only</a:t>
            </a:r>
          </a:p>
          <a:p>
            <a:pPr marL="342900" indent="-342900">
              <a:buFont typeface="+mj-lt"/>
              <a:buAutoNum type="arabicPeriod"/>
            </a:pPr>
            <a:r>
              <a:rPr lang="en-US" sz="1100" dirty="0"/>
              <a:t>MME usage of the reported UE Coarse Location Information and ULI to determine whether or not the UE is allowed to operate in its location</a:t>
            </a:r>
          </a:p>
          <a:p>
            <a:r>
              <a:rPr lang="en-US" sz="1100" dirty="0">
                <a:solidFill>
                  <a:schemeClr val="accent2"/>
                </a:solidFill>
              </a:rPr>
              <a:t>The proposal piggy-backs the information into existing NAS signaling (Attach, TAU and applicable ESM signaling) as early as possible in these procedures.</a:t>
            </a:r>
          </a:p>
          <a:p>
            <a:endParaRPr lang="en-US" sz="1200" dirty="0"/>
          </a:p>
          <a:p>
            <a:r>
              <a:rPr lang="en-US" sz="1200" dirty="0"/>
              <a:t>A CR to 23.401 is provided in </a:t>
            </a:r>
            <a:r>
              <a:rPr lang="en-US" sz="1200" dirty="0">
                <a:hlinkClick r:id="rId2"/>
              </a:rPr>
              <a:t>SP-231595</a:t>
            </a:r>
            <a:endParaRPr lang="en-US" sz="1200" dirty="0"/>
          </a:p>
        </p:txBody>
      </p:sp>
      <p:sp>
        <p:nvSpPr>
          <p:cNvPr id="4" name="Content Placeholder 3">
            <a:extLst>
              <a:ext uri="{FF2B5EF4-FFF2-40B4-BE49-F238E27FC236}">
                <a16:creationId xmlns:a16="http://schemas.microsoft.com/office/drawing/2014/main" id="{A1DE267E-2277-4521-A045-E6C93E8460EA}"/>
              </a:ext>
            </a:extLst>
          </p:cNvPr>
          <p:cNvSpPr>
            <a:spLocks noGrp="1"/>
          </p:cNvSpPr>
          <p:nvPr>
            <p:ph sz="quarter" idx="11"/>
          </p:nvPr>
        </p:nvSpPr>
        <p:spPr/>
        <p:txBody>
          <a:bodyPr>
            <a:normAutofit fontScale="85000" lnSpcReduction="10000"/>
          </a:bodyPr>
          <a:lstStyle/>
          <a:p>
            <a:pPr marL="0" indent="0">
              <a:buNone/>
            </a:pPr>
            <a:r>
              <a:rPr lang="fi-FI" sz="1300" b="1" dirty="0"/>
              <a:t>Attach Procedure</a:t>
            </a:r>
          </a:p>
          <a:p>
            <a:r>
              <a:rPr lang="fi-FI" sz="1100" dirty="0"/>
              <a:t>UE Coarse Location Reporting capability in UE CN capability (Attach Request)</a:t>
            </a:r>
          </a:p>
          <a:p>
            <a:r>
              <a:rPr lang="fi-FI" sz="1100" dirty="0"/>
              <a:t>MME request of UE Coarse Location reporting in Security Mode Command and UE response with Coarse Location Information in Security Mode Complete (this message is </a:t>
            </a:r>
            <a:r>
              <a:rPr lang="fi-FI" sz="1100" i="1" dirty="0"/>
              <a:t>always</a:t>
            </a:r>
            <a:r>
              <a:rPr lang="fi-FI" sz="1100" dirty="0"/>
              <a:t> ciphered) </a:t>
            </a:r>
          </a:p>
          <a:p>
            <a:pPr lvl="1"/>
            <a:r>
              <a:rPr lang="fi-FI" sz="900" dirty="0"/>
              <a:t>NOTE: SMC can be triggered at any time by the MME</a:t>
            </a:r>
          </a:p>
          <a:p>
            <a:pPr marL="0" indent="0">
              <a:buNone/>
            </a:pPr>
            <a:r>
              <a:rPr lang="fi-FI" sz="1200" b="1" dirty="0"/>
              <a:t>TAU Procedure</a:t>
            </a:r>
          </a:p>
          <a:p>
            <a:r>
              <a:rPr lang="fi-FI" sz="1100" dirty="0"/>
              <a:t>UE Coarse Location Reporting capability in UE CN capability (TAU Request)</a:t>
            </a:r>
          </a:p>
          <a:p>
            <a:r>
              <a:rPr lang="fi-FI" sz="1100" dirty="0"/>
              <a:t>UE reporting of Coarse Location Information in TAU Request message, if the TAU Request message is ciphered, and if the network had previously requested the UE to report its Coarse Location Information</a:t>
            </a:r>
          </a:p>
          <a:p>
            <a:r>
              <a:rPr lang="fi-FI" sz="1100" dirty="0"/>
              <a:t>MME request of UE Coarse Location reporting in Security Mode Command and UE response in Security Mode Complete (always ciphered) </a:t>
            </a:r>
          </a:p>
          <a:p>
            <a:pPr marL="0" indent="0">
              <a:buNone/>
            </a:pPr>
            <a:r>
              <a:rPr lang="fi-FI" sz="1200" b="1" dirty="0"/>
              <a:t>ESM</a:t>
            </a:r>
            <a:endParaRPr lang="fi-FI" sz="1100" b="1" dirty="0"/>
          </a:p>
          <a:p>
            <a:r>
              <a:rPr lang="fi-FI" sz="1100" dirty="0"/>
              <a:t>Inclusion of Coarse Location Information in Control Plane Service Request, Service Request and PDN connectivity request messages</a:t>
            </a:r>
          </a:p>
          <a:p>
            <a:pPr lvl="1"/>
            <a:r>
              <a:rPr lang="fi-FI" sz="900" dirty="0"/>
              <a:t>NOTE: Partial ciphering of Control Plane Service Request is possible as of today. Partial ciphering of Service request would be necessary (as Initial NAS message)</a:t>
            </a:r>
          </a:p>
        </p:txBody>
      </p:sp>
      <p:sp>
        <p:nvSpPr>
          <p:cNvPr id="5" name="Title 4">
            <a:extLst>
              <a:ext uri="{FF2B5EF4-FFF2-40B4-BE49-F238E27FC236}">
                <a16:creationId xmlns:a16="http://schemas.microsoft.com/office/drawing/2014/main" id="{455774D0-733F-44B8-9033-ED5845BC964E}"/>
              </a:ext>
            </a:extLst>
          </p:cNvPr>
          <p:cNvSpPr>
            <a:spLocks noGrp="1"/>
          </p:cNvSpPr>
          <p:nvPr>
            <p:ph type="title"/>
          </p:nvPr>
        </p:nvSpPr>
        <p:spPr/>
        <p:txBody>
          <a:bodyPr>
            <a:normAutofit fontScale="90000"/>
          </a:bodyPr>
          <a:lstStyle/>
          <a:p>
            <a:r>
              <a:rPr lang="fi-FI" dirty="0"/>
              <a:t>Proposal</a:t>
            </a:r>
            <a:endParaRPr lang="en-US" dirty="0"/>
          </a:p>
        </p:txBody>
      </p:sp>
      <p:sp>
        <p:nvSpPr>
          <p:cNvPr id="6" name="Text Placeholder 5">
            <a:extLst>
              <a:ext uri="{FF2B5EF4-FFF2-40B4-BE49-F238E27FC236}">
                <a16:creationId xmlns:a16="http://schemas.microsoft.com/office/drawing/2014/main" id="{8147D5A1-EEBB-4725-89DE-7625D8136375}"/>
              </a:ext>
            </a:extLst>
          </p:cNvPr>
          <p:cNvSpPr>
            <a:spLocks noGrp="1"/>
          </p:cNvSpPr>
          <p:nvPr>
            <p:ph type="body" sz="quarter" idx="12"/>
          </p:nvPr>
        </p:nvSpPr>
        <p:spPr/>
        <p:txBody>
          <a:bodyPr>
            <a:normAutofit lnSpcReduction="10000"/>
          </a:bodyPr>
          <a:lstStyle/>
          <a:p>
            <a:r>
              <a:rPr lang="fi-FI" dirty="0"/>
              <a:t>UE reporting of UE Coarse Location Information to the MME</a:t>
            </a:r>
            <a:endParaRPr lang="en-US" dirty="0"/>
          </a:p>
        </p:txBody>
      </p:sp>
      <p:sp>
        <p:nvSpPr>
          <p:cNvPr id="7" name="Text Placeholder 6">
            <a:extLst>
              <a:ext uri="{FF2B5EF4-FFF2-40B4-BE49-F238E27FC236}">
                <a16:creationId xmlns:a16="http://schemas.microsoft.com/office/drawing/2014/main" id="{B5A0FBED-6186-425E-B716-34EB11667D4E}"/>
              </a:ext>
            </a:extLst>
          </p:cNvPr>
          <p:cNvSpPr>
            <a:spLocks noGrp="1"/>
          </p:cNvSpPr>
          <p:nvPr>
            <p:ph type="body" sz="quarter" idx="13"/>
          </p:nvPr>
        </p:nvSpPr>
        <p:spPr/>
        <p:txBody>
          <a:bodyPr/>
          <a:lstStyle/>
          <a:p>
            <a:r>
              <a:rPr lang="fi-FI" dirty="0"/>
              <a:t>[1/2]</a:t>
            </a:r>
            <a:endParaRPr lang="en-US" dirty="0"/>
          </a:p>
        </p:txBody>
      </p:sp>
      <p:sp>
        <p:nvSpPr>
          <p:cNvPr id="8" name="Text Placeholder 7">
            <a:extLst>
              <a:ext uri="{FF2B5EF4-FFF2-40B4-BE49-F238E27FC236}">
                <a16:creationId xmlns:a16="http://schemas.microsoft.com/office/drawing/2014/main" id="{664A1F60-3AF6-4A93-8345-5BF632D6F37A}"/>
              </a:ext>
            </a:extLst>
          </p:cNvPr>
          <p:cNvSpPr>
            <a:spLocks noGrp="1"/>
          </p:cNvSpPr>
          <p:nvPr>
            <p:ph type="body" sz="quarter" idx="14"/>
          </p:nvPr>
        </p:nvSpPr>
        <p:spPr/>
        <p:txBody>
          <a:bodyPr>
            <a:normAutofit lnSpcReduction="10000"/>
          </a:bodyPr>
          <a:lstStyle/>
          <a:p>
            <a:endParaRPr lang="en-US"/>
          </a:p>
        </p:txBody>
      </p:sp>
      <p:sp>
        <p:nvSpPr>
          <p:cNvPr id="9" name="Text Placeholder 8">
            <a:extLst>
              <a:ext uri="{FF2B5EF4-FFF2-40B4-BE49-F238E27FC236}">
                <a16:creationId xmlns:a16="http://schemas.microsoft.com/office/drawing/2014/main" id="{16857DD7-6107-4ADD-ACAB-C669D485E022}"/>
              </a:ext>
            </a:extLst>
          </p:cNvPr>
          <p:cNvSpPr>
            <a:spLocks noGrp="1"/>
          </p:cNvSpPr>
          <p:nvPr>
            <p:ph type="body" sz="quarter" idx="16"/>
          </p:nvPr>
        </p:nvSpPr>
        <p:spPr/>
        <p:txBody>
          <a:bodyPr/>
          <a:lstStyle/>
          <a:p>
            <a:r>
              <a:rPr lang="fi-FI" dirty="0"/>
              <a:t>SP-231594</a:t>
            </a:r>
            <a:endParaRPr lang="en-US" dirty="0"/>
          </a:p>
        </p:txBody>
      </p:sp>
    </p:spTree>
    <p:extLst>
      <p:ext uri="{BB962C8B-B14F-4D97-AF65-F5344CB8AC3E}">
        <p14:creationId xmlns:p14="http://schemas.microsoft.com/office/powerpoint/2010/main" val="39778273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A10CD6D-3AFB-4DB2-AAB3-66BB5992835A}"/>
              </a:ext>
            </a:extLst>
          </p:cNvPr>
          <p:cNvSpPr>
            <a:spLocks noGrp="1"/>
          </p:cNvSpPr>
          <p:nvPr>
            <p:ph type="sldNum" sz="quarter" idx="4"/>
          </p:nvPr>
        </p:nvSpPr>
        <p:spPr/>
        <p:txBody>
          <a:bodyPr/>
          <a:lstStyle/>
          <a:p>
            <a:fld id="{0AEF9A4B-07C9-404C-9053-A3A2AC3AD5D6}" type="slidenum">
              <a:rPr lang="en-GB" smtClean="0"/>
              <a:pPr/>
              <a:t>4</a:t>
            </a:fld>
            <a:endParaRPr lang="en-GB" dirty="0"/>
          </a:p>
        </p:txBody>
      </p:sp>
      <p:sp>
        <p:nvSpPr>
          <p:cNvPr id="3" name="Content Placeholder 2">
            <a:extLst>
              <a:ext uri="{FF2B5EF4-FFF2-40B4-BE49-F238E27FC236}">
                <a16:creationId xmlns:a16="http://schemas.microsoft.com/office/drawing/2014/main" id="{E8F68617-C91B-4214-A72D-F0103C4662A3}"/>
              </a:ext>
            </a:extLst>
          </p:cNvPr>
          <p:cNvSpPr>
            <a:spLocks noGrp="1"/>
          </p:cNvSpPr>
          <p:nvPr>
            <p:ph sz="quarter" idx="10"/>
          </p:nvPr>
        </p:nvSpPr>
        <p:spPr/>
        <p:txBody>
          <a:bodyPr/>
          <a:lstStyle/>
          <a:p>
            <a:endParaRPr lang="fi-FI" dirty="0"/>
          </a:p>
          <a:p>
            <a:endParaRPr lang="en-US" dirty="0"/>
          </a:p>
          <a:p>
            <a:r>
              <a:rPr lang="en-US" dirty="0"/>
              <a:t>SA#102 Plenary is invited to recommend the introduction of UE Reporting of Coarse Location Information at NAS in Rel-18 for NB-IoT NTN by:</a:t>
            </a:r>
          </a:p>
          <a:p>
            <a:pPr lvl="1"/>
            <a:r>
              <a:rPr lang="en-US" dirty="0"/>
              <a:t>Requesting SA2 to define a solution for SA#103/March 2024 approval, using CR23.401 in </a:t>
            </a:r>
            <a:r>
              <a:rPr lang="en-US" dirty="0">
                <a:hlinkClick r:id="rId2"/>
              </a:rPr>
              <a:t>SP-231595</a:t>
            </a:r>
            <a:r>
              <a:rPr lang="en-US" dirty="0"/>
              <a:t> as a starting point, starting in SA2#160e</a:t>
            </a:r>
            <a:r>
              <a:rPr lang="en-US"/>
              <a:t>/January 2024.</a:t>
            </a:r>
            <a:endParaRPr lang="en-US" dirty="0"/>
          </a:p>
        </p:txBody>
      </p:sp>
      <p:sp>
        <p:nvSpPr>
          <p:cNvPr id="4" name="Title 3">
            <a:extLst>
              <a:ext uri="{FF2B5EF4-FFF2-40B4-BE49-F238E27FC236}">
                <a16:creationId xmlns:a16="http://schemas.microsoft.com/office/drawing/2014/main" id="{4E0FEAF9-8F5A-4AC1-84D3-6BC134CF2F13}"/>
              </a:ext>
            </a:extLst>
          </p:cNvPr>
          <p:cNvSpPr>
            <a:spLocks noGrp="1"/>
          </p:cNvSpPr>
          <p:nvPr>
            <p:ph type="title"/>
          </p:nvPr>
        </p:nvSpPr>
        <p:spPr/>
        <p:txBody>
          <a:bodyPr>
            <a:normAutofit fontScale="90000"/>
          </a:bodyPr>
          <a:lstStyle/>
          <a:p>
            <a:r>
              <a:rPr lang="fi-FI" dirty="0"/>
              <a:t>Proposal</a:t>
            </a:r>
            <a:endParaRPr lang="en-US" dirty="0"/>
          </a:p>
        </p:txBody>
      </p:sp>
      <p:sp>
        <p:nvSpPr>
          <p:cNvPr id="5" name="Text Placeholder 4">
            <a:extLst>
              <a:ext uri="{FF2B5EF4-FFF2-40B4-BE49-F238E27FC236}">
                <a16:creationId xmlns:a16="http://schemas.microsoft.com/office/drawing/2014/main" id="{46ECDAA0-6F6B-499B-A55F-B3EF9C9DED6A}"/>
              </a:ext>
            </a:extLst>
          </p:cNvPr>
          <p:cNvSpPr>
            <a:spLocks noGrp="1"/>
          </p:cNvSpPr>
          <p:nvPr>
            <p:ph type="body" sz="quarter" idx="11"/>
          </p:nvPr>
        </p:nvSpPr>
        <p:spPr/>
        <p:txBody>
          <a:bodyPr>
            <a:normAutofit lnSpcReduction="10000"/>
          </a:bodyPr>
          <a:lstStyle/>
          <a:p>
            <a:endParaRPr lang="en-US"/>
          </a:p>
        </p:txBody>
      </p:sp>
      <p:sp>
        <p:nvSpPr>
          <p:cNvPr id="6" name="Text Placeholder 5">
            <a:extLst>
              <a:ext uri="{FF2B5EF4-FFF2-40B4-BE49-F238E27FC236}">
                <a16:creationId xmlns:a16="http://schemas.microsoft.com/office/drawing/2014/main" id="{808FC57B-4697-4DEA-839E-2A925998F4D4}"/>
              </a:ext>
            </a:extLst>
          </p:cNvPr>
          <p:cNvSpPr>
            <a:spLocks noGrp="1"/>
          </p:cNvSpPr>
          <p:nvPr>
            <p:ph type="body" sz="quarter" idx="12"/>
          </p:nvPr>
        </p:nvSpPr>
        <p:spPr/>
        <p:txBody>
          <a:bodyPr/>
          <a:lstStyle/>
          <a:p>
            <a:r>
              <a:rPr lang="fi-FI" dirty="0"/>
              <a:t>[2/2]</a:t>
            </a:r>
            <a:endParaRPr lang="en-US" dirty="0"/>
          </a:p>
        </p:txBody>
      </p:sp>
      <p:sp>
        <p:nvSpPr>
          <p:cNvPr id="7" name="Text Placeholder 6">
            <a:extLst>
              <a:ext uri="{FF2B5EF4-FFF2-40B4-BE49-F238E27FC236}">
                <a16:creationId xmlns:a16="http://schemas.microsoft.com/office/drawing/2014/main" id="{BDD9CEDB-49C1-467F-9FC9-7FFF3646CD14}"/>
              </a:ext>
            </a:extLst>
          </p:cNvPr>
          <p:cNvSpPr>
            <a:spLocks noGrp="1"/>
          </p:cNvSpPr>
          <p:nvPr>
            <p:ph type="body" sz="quarter" idx="13"/>
          </p:nvPr>
        </p:nvSpPr>
        <p:spPr/>
        <p:txBody>
          <a:bodyPr>
            <a:normAutofit lnSpcReduction="10000"/>
          </a:bodyPr>
          <a:lstStyle/>
          <a:p>
            <a:endParaRPr lang="en-US"/>
          </a:p>
        </p:txBody>
      </p:sp>
      <p:sp>
        <p:nvSpPr>
          <p:cNvPr id="8" name="Text Placeholder 7">
            <a:extLst>
              <a:ext uri="{FF2B5EF4-FFF2-40B4-BE49-F238E27FC236}">
                <a16:creationId xmlns:a16="http://schemas.microsoft.com/office/drawing/2014/main" id="{84CBE6F9-6EB4-4E0A-932D-42A100C3BF63}"/>
              </a:ext>
            </a:extLst>
          </p:cNvPr>
          <p:cNvSpPr>
            <a:spLocks noGrp="1"/>
          </p:cNvSpPr>
          <p:nvPr>
            <p:ph type="body" sz="quarter" idx="16"/>
          </p:nvPr>
        </p:nvSpPr>
        <p:spPr/>
        <p:txBody>
          <a:bodyPr/>
          <a:lstStyle/>
          <a:p>
            <a:r>
              <a:rPr lang="fi-FI" dirty="0"/>
              <a:t>SP-231594</a:t>
            </a:r>
            <a:endParaRPr lang="en-US" dirty="0"/>
          </a:p>
        </p:txBody>
      </p:sp>
      <p:sp>
        <p:nvSpPr>
          <p:cNvPr id="9" name="TextBox 8">
            <a:extLst>
              <a:ext uri="{FF2B5EF4-FFF2-40B4-BE49-F238E27FC236}">
                <a16:creationId xmlns:a16="http://schemas.microsoft.com/office/drawing/2014/main" id="{74D99169-F9C5-4FEF-85B9-C1AF478D1C91}"/>
              </a:ext>
            </a:extLst>
          </p:cNvPr>
          <p:cNvSpPr txBox="1"/>
          <p:nvPr/>
        </p:nvSpPr>
        <p:spPr>
          <a:xfrm>
            <a:off x="323852" y="1007706"/>
            <a:ext cx="8218487" cy="523220"/>
          </a:xfrm>
          <a:prstGeom prst="rect">
            <a:avLst/>
          </a:prstGeom>
          <a:solidFill>
            <a:schemeClr val="accent1">
              <a:lumMod val="60000"/>
              <a:lumOff val="40000"/>
            </a:schemeClr>
          </a:solidFill>
        </p:spPr>
        <p:txBody>
          <a:bodyPr wrap="square">
            <a:spAutoFit/>
          </a:bodyPr>
          <a:lstStyle/>
          <a:p>
            <a:pPr marL="1588" indent="0" algn="ctr">
              <a:buNone/>
            </a:pPr>
            <a:r>
              <a:rPr lang="fi-FI" sz="1400" b="1" dirty="0">
                <a:latin typeface="Calibri" panose="020F0502020204030204" pitchFamily="34" charset="0"/>
                <a:cs typeface="Calibri" panose="020F0502020204030204" pitchFamily="34" charset="0"/>
              </a:rPr>
              <a:t>There is an undeniably urgent commercial need</a:t>
            </a:r>
            <a:br>
              <a:rPr lang="fi-FI" sz="1400" b="1" dirty="0">
                <a:latin typeface="Calibri" panose="020F0502020204030204" pitchFamily="34" charset="0"/>
                <a:cs typeface="Calibri" panose="020F0502020204030204" pitchFamily="34" charset="0"/>
              </a:rPr>
            </a:br>
            <a:r>
              <a:rPr lang="fi-FI" sz="1400" b="1" dirty="0">
                <a:latin typeface="Calibri" panose="020F0502020204030204" pitchFamily="34" charset="0"/>
                <a:cs typeface="Calibri" panose="020F0502020204030204" pitchFamily="34" charset="0"/>
              </a:rPr>
              <a:t>to address the concerns from the satellite community and introduce UE Coarse Location Reporting at NAS</a:t>
            </a:r>
          </a:p>
        </p:txBody>
      </p:sp>
    </p:spTree>
    <p:extLst>
      <p:ext uri="{BB962C8B-B14F-4D97-AF65-F5344CB8AC3E}">
        <p14:creationId xmlns:p14="http://schemas.microsoft.com/office/powerpoint/2010/main" val="30119098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4498368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1_MediaTek">
  <a:themeElements>
    <a:clrScheme name="Mediatek_color">
      <a:dk1>
        <a:srgbClr val="353630"/>
      </a:dk1>
      <a:lt1>
        <a:sysClr val="window" lastClr="FFFFFF"/>
      </a:lt1>
      <a:dk2>
        <a:srgbClr val="9FA4A6"/>
      </a:dk2>
      <a:lt2>
        <a:srgbClr val="FE9B1E"/>
      </a:lt2>
      <a:accent1>
        <a:srgbClr val="FFCA05"/>
      </a:accent1>
      <a:accent2>
        <a:srgbClr val="69BE28"/>
      </a:accent2>
      <a:accent3>
        <a:srgbClr val="00A1DE"/>
      </a:accent3>
      <a:accent4>
        <a:srgbClr val="FF1E3C"/>
      </a:accent4>
      <a:accent5>
        <a:srgbClr val="036639"/>
      </a:accent5>
      <a:accent6>
        <a:srgbClr val="1717A3"/>
      </a:accent6>
      <a:hlink>
        <a:srgbClr val="00A1DE"/>
      </a:hlink>
      <a:folHlink>
        <a:srgbClr val="4472C4"/>
      </a:folHlink>
    </a:clrScheme>
    <a:fontScheme name="Mediatek_Calibri">
      <a:majorFont>
        <a:latin typeface="Calibri"/>
        <a:ea typeface="Microsoft YaHei"/>
        <a:cs typeface=""/>
      </a:majorFont>
      <a:minorFont>
        <a:latin typeface="Calibri"/>
        <a:ea typeface="Microsoft YaHei"/>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bodyPr wrap="none" lIns="0" tIns="0" rIns="0" bIns="0">
        <a:noAutofit/>
      </a:bodyPr>
      <a:lstStyle>
        <a:defPPr>
          <a:defRPr dirty="0" smtClean="0"/>
        </a:defPPr>
      </a:lstStyle>
    </a:txDef>
  </a:objectDefaults>
  <a:extraClrSchemeLst/>
  <a:extLst>
    <a:ext uri="{05A4C25C-085E-4340-85A3-A5531E510DB2}">
      <thm15:themeFamily xmlns:thm15="http://schemas.microsoft.com/office/thememl/2012/main" name="3GPP Light NEW.potm" id="{BA4EFBE3-7E21-416C-B081-EB544DBB58A2}" vid="{2494D457-D86F-4DAB-881D-8B3039E7FD65}"/>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佈景主題">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Mediatek_color">
    <a:dk1>
      <a:srgbClr val="353630"/>
    </a:dk1>
    <a:lt1>
      <a:sysClr val="window" lastClr="FFFFFF"/>
    </a:lt1>
    <a:dk2>
      <a:srgbClr val="9FA4A6"/>
    </a:dk2>
    <a:lt2>
      <a:srgbClr val="FE9B1E"/>
    </a:lt2>
    <a:accent1>
      <a:srgbClr val="FFCA05"/>
    </a:accent1>
    <a:accent2>
      <a:srgbClr val="69BE28"/>
    </a:accent2>
    <a:accent3>
      <a:srgbClr val="00A1DE"/>
    </a:accent3>
    <a:accent4>
      <a:srgbClr val="FF1E3C"/>
    </a:accent4>
    <a:accent5>
      <a:srgbClr val="036639"/>
    </a:accent5>
    <a:accent6>
      <a:srgbClr val="1717A3"/>
    </a:accent6>
    <a:hlink>
      <a:srgbClr val="00A1DE"/>
    </a:hlink>
    <a:folHlink>
      <a:srgbClr val="4472C4"/>
    </a:folHlink>
  </a:clr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25A004ED79B2D748AF35C725206F9DCB" ma:contentTypeVersion="0" ma:contentTypeDescription="Create a new document." ma:contentTypeScope="" ma:versionID="4dee9ca8c2fc49b780f8ec29b9033aa2">
  <xsd:schema xmlns:xsd="http://www.w3.org/2001/XMLSchema" xmlns:xs="http://www.w3.org/2001/XMLSchema" xmlns:p="http://schemas.microsoft.com/office/2006/metadata/properties" targetNamespace="http://schemas.microsoft.com/office/2006/metadata/properties" ma:root="true" ma:fieldsID="1b05d82d297216baf5b26c55225140df">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29A99AC3-ADDB-456C-8C2C-44924CC1062F}">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internal/obd"/>
    <ds:schemaRef ds:uri="http://schemas.microsoft.com/office/infopath/2007/PartnerControls"/>
  </ds:schemaRefs>
</ds:datastoreItem>
</file>

<file path=customXml/itemProps2.xml><?xml version="1.0" encoding="utf-8"?>
<ds:datastoreItem xmlns:ds="http://schemas.openxmlformats.org/officeDocument/2006/customXml" ds:itemID="{5045EA8B-AEFD-4CAB-A80B-5A2161D51A87}">
  <ds:schemaRefs>
    <ds:schemaRef ds:uri="http://schemas.microsoft.com/sharepoint/v3/contenttype/forms"/>
  </ds:schemaRefs>
</ds:datastoreItem>
</file>

<file path=customXml/itemProps3.xml><?xml version="1.0" encoding="utf-8"?>
<ds:datastoreItem xmlns:ds="http://schemas.openxmlformats.org/officeDocument/2006/customXml" ds:itemID="{1B290066-2FD5-4238-86DC-2E79CF94F98C}">
  <ds:schemaRefs>
    <ds:schemaRef ds:uri="http://purl.org/dc/elements/1.1/"/>
    <ds:schemaRef ds:uri="http://schemas.microsoft.com/office/2006/metadata/properties"/>
    <ds:schemaRef ds:uri="http://schemas.microsoft.com/office/2006/documentManagement/types"/>
    <ds:schemaRef ds:uri="http://purl.org/dc/terms/"/>
    <ds:schemaRef ds:uri="http://www.w3.org/XML/1998/namespace"/>
    <ds:schemaRef ds:uri="http://schemas.microsoft.com/office/infopath/2007/PartnerControls"/>
    <ds:schemaRef ds:uri="http://schemas.openxmlformats.org/package/2006/metadata/core-properties"/>
    <ds:schemaRef ds:uri="http://purl.org/dc/dcmitype/"/>
  </ds:schemaRefs>
</ds:datastoreItem>
</file>

<file path=docProps/app.xml><?xml version="1.0" encoding="utf-8"?>
<Properties xmlns="http://schemas.openxmlformats.org/officeDocument/2006/extended-properties" xmlns:vt="http://schemas.openxmlformats.org/officeDocument/2006/docPropsVTypes">
  <Template>3GPP Light NEW</Template>
  <TotalTime>1383</TotalTime>
  <Words>930</Words>
  <Application>Microsoft Office PowerPoint</Application>
  <PresentationFormat>On-screen Show (16:9)</PresentationFormat>
  <Paragraphs>57</Paragraphs>
  <Slides>5</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5</vt:i4>
      </vt:variant>
    </vt:vector>
  </HeadingPairs>
  <TitlesOfParts>
    <vt:vector size="9" baseType="lpstr">
      <vt:lpstr>Arial</vt:lpstr>
      <vt:lpstr>Calibri</vt:lpstr>
      <vt:lpstr>Calibri Light</vt:lpstr>
      <vt:lpstr>1_MediaTek</vt:lpstr>
      <vt:lpstr>PowerPoint Presentation</vt:lpstr>
      <vt:lpstr>Need for NB-IoT Coarse Location Reporting</vt:lpstr>
      <vt:lpstr>Proposal</vt:lpstr>
      <vt:lpstr>Proposal</vt:lpstr>
      <vt:lpstr>PowerPoint Presentation</vt:lpstr>
    </vt:vector>
  </TitlesOfParts>
  <Company>MediaTek</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MediaTek Inc.</dc:creator>
  <cp:keywords>Confidential C</cp:keywords>
  <cp:lastModifiedBy>MediaTek Inc.</cp:lastModifiedBy>
  <cp:revision>48</cp:revision>
  <dcterms:created xsi:type="dcterms:W3CDTF">2023-11-27T07:29:28Z</dcterms:created>
  <dcterms:modified xsi:type="dcterms:W3CDTF">2023-12-06T16:33:58Z</dcterms:modified>
  <cp:category>Confidential C</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0x01010025A004ED79B2D748AF35C725206F9DCB</vt:lpwstr>
  </property>
  <property fmtid="{D5CDD505-2E9C-101B-9397-08002B2CF9AE}" pid="3" name="ExpireDate">
    <vt:lpwstr>Permanent</vt:lpwstr>
  </property>
  <property fmtid="{D5CDD505-2E9C-101B-9397-08002B2CF9AE}" pid="4" name="Publisher">
    <vt:lpwstr>Carmen Kuo (郭建伶)</vt:lpwstr>
  </property>
  <property fmtid="{D5CDD505-2E9C-101B-9397-08002B2CF9AE}" pid="5" name="MSIP_Label_83bcef13-7cac-433f-ba1d-47a323951816_Enabled">
    <vt:lpwstr>true</vt:lpwstr>
  </property>
  <property fmtid="{D5CDD505-2E9C-101B-9397-08002B2CF9AE}" pid="6" name="MSIP_Label_83bcef13-7cac-433f-ba1d-47a323951816_SetDate">
    <vt:lpwstr>2023-08-29T05:36:57Z</vt:lpwstr>
  </property>
  <property fmtid="{D5CDD505-2E9C-101B-9397-08002B2CF9AE}" pid="7" name="MSIP_Label_83bcef13-7cac-433f-ba1d-47a323951816_Method">
    <vt:lpwstr>Privileged</vt:lpwstr>
  </property>
  <property fmtid="{D5CDD505-2E9C-101B-9397-08002B2CF9AE}" pid="8" name="MSIP_Label_83bcef13-7cac-433f-ba1d-47a323951816_Name">
    <vt:lpwstr>MTK_Unclassified</vt:lpwstr>
  </property>
  <property fmtid="{D5CDD505-2E9C-101B-9397-08002B2CF9AE}" pid="9" name="MSIP_Label_83bcef13-7cac-433f-ba1d-47a323951816_SiteId">
    <vt:lpwstr>a7687ede-7a6b-4ef6-bace-642f677fbe31</vt:lpwstr>
  </property>
  <property fmtid="{D5CDD505-2E9C-101B-9397-08002B2CF9AE}" pid="10" name="MSIP_Label_83bcef13-7cac-433f-ba1d-47a323951816_ActionId">
    <vt:lpwstr>0e669714-b67a-4661-b17d-152917cee18b</vt:lpwstr>
  </property>
  <property fmtid="{D5CDD505-2E9C-101B-9397-08002B2CF9AE}" pid="11" name="MSIP_Label_83bcef13-7cac-433f-ba1d-47a323951816_ContentBits">
    <vt:lpwstr>0</vt:lpwstr>
  </property>
</Properties>
</file>